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70" r:id="rId6"/>
    <p:sldId id="271" r:id="rId7"/>
    <p:sldId id="273" r:id="rId8"/>
    <p:sldId id="272" r:id="rId9"/>
    <p:sldId id="274" r:id="rId10"/>
  </p:sldIdLst>
  <p:sldSz cx="12192000" cy="6858000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7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42FC3E-0AF2-4B28-8A6B-ED8BBF50F15F}" type="datetime1">
              <a:rPr lang="sr-Latn-CS" smtClean="0"/>
              <a:t>16.11.2020.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A587B6-35EC-47DC-956B-FDBE30FF8D76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/>
              <a:t>Kliknite da biste uredili stilove za tekst mastera</a:t>
            </a:r>
          </a:p>
          <a:p>
            <a:pPr lvl="1" rtl="0"/>
            <a:r>
              <a:rPr lang="sr-Latn-CS" noProof="0" dirty="0"/>
              <a:t>Drugi nivo</a:t>
            </a:r>
          </a:p>
          <a:p>
            <a:pPr lvl="2" rtl="0"/>
            <a:r>
              <a:rPr lang="sr-Latn-CS" noProof="0" dirty="0"/>
              <a:t>Treći nivo</a:t>
            </a:r>
          </a:p>
          <a:p>
            <a:pPr lvl="3" rtl="0"/>
            <a:r>
              <a:rPr lang="sr-Latn-CS" noProof="0" dirty="0"/>
              <a:t>Četvrti nivo</a:t>
            </a:r>
          </a:p>
          <a:p>
            <a:pPr lvl="4" rtl="0"/>
            <a:r>
              <a:rPr lang="sr-Latn-CS" noProof="0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1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0360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2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2488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3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0246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4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9818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5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189315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sr-Latn-CS" smtClean="0"/>
              <a:t>6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9844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r-Latn-RS" noProof="0"/>
              <a:t>Kliknite da biste uredili stil podnaslova mastera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e slike sa natpis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7" name="Slobodni oblik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5" name="Čuvar mesta za sliku 14" descr="Prazan čuvar mesta za dodavanje slike. Kliknite na čuvar mesta i izaberite sliku koju želite da dodate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18" name="Slobodni oblik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9" name="Čuvar mesta za sliku 18" descr="Prazan čuvar mesta za dodavanje slike. Kliknite na čuvar mesta i izaberite sliku koju želite da dodate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20" name="Čuvar mesta za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r-Latn-RS" noProof="0"/>
              <a:t>Uredi stil teksta mastera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i slike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7" name="Slobodni oblik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5" name="Čuvar mesta za sliku 14" descr="Prazan čuvar mesta za dodavanje slike. Kliknite na čuvar mesta i izaberite sliku koju želite da dodate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8" name="Slobodni oblik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9" name="Čuvar mesta za sliku 18" descr="Prazan čuvar mesta za dodavanje slike. Kliknite na čuvar mesta i izaberite sliku koju želite da dodate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2" name="Slobodni oblik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3" name="Čuvar mesta za sliku 12" descr="Prazan čuvar mesta za dodavanje slike. Kliknite na čuvar mesta i izaberite sliku koju želite da dodate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r-Latn-RS" noProof="0"/>
              <a:t>Uredi stil teksta mastera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t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8" name="Slobodni oblik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9" name="Čuvar mesta za sliku 8" descr="Prazan čuvar mesta za dodavanje slike. Kliknite na čuvar mesta i izaberite sliku koju želite da dodate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0" name="Slobodni oblik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1" name="Čuvar mesta za sliku 10" descr="Prazan čuvar mesta za dodavanje slike. Kliknite na čuvar mesta i izaberite sliku koju želite da dodate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2" name="Slobodni oblik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3" name="Čuvar mesta za sliku 12" descr="Prazan čuvar mesta za dodavanje slike. Kliknite na čuvar mesta i izaberite sliku koju želite da dodate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14" name="Slobodni oblik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15" name="Čuvar mesta za sliku 14" descr="Prazan čuvar mesta za dodavanje slike. Kliknite na čuvar mesta i izaberite sliku koju želite da dodate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20" name="Slobodni oblik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1" name="Čuvar mesta za sliku 20" descr="Prazan čuvar mesta za dodavanje slike. Kliknite na čuvar mesta i izaberite sliku koju želite da dodate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33FCCD-0581-46FB-9FDF-543E1360CDEF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F3A152-CFCD-4891-BFBC-AB680E47AFBD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8495E-A939-4CA0-8842-4252D3748DFA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8DEF72-7775-4E64-830E-9ED4A7F44C27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947B42-8166-4DCC-9D78-DD0821A5F847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C7CC5-7362-4839-BAC2-892EDD31D77C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B970B-BA01-4EB5-8BFE-E698B5737E71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r-Latn-RS" noProof="0"/>
              <a:t>Uredi stil teksta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  <a:endParaRPr lang="sr-Latn-CS" noProof="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30EFDB-6407-46FC-9259-6D5E00A588B1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obodni oblik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CS" noProof="0" dirty="0"/>
          </a:p>
        </p:txBody>
      </p:sp>
      <p:sp>
        <p:nvSpPr>
          <p:cNvPr id="12" name="Čuvar mesta za sliku 11" descr="Prazan čuvar mesta za dodavanje slike. Kliknite na čuvar mesta i izaberite sliku koju želite da dodate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i dodajte sliku</a:t>
            </a:r>
            <a:endParaRPr lang="sr-Latn-CS" noProof="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Uredi stil teksta mastera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BCE80F-BAE1-420F-8AC4-764EFBA6D7EC}" type="datetime1">
              <a:rPr lang="sr-Latn-CS" noProof="0" smtClean="0"/>
              <a:t>16.11.2020.</a:t>
            </a:fld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sr-Latn-CS" noProof="0" smtClean="0"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r-Latn-CS" noProof="0" dirty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CS" noProof="0" dirty="0"/>
              <a:t>Kliknite da biste uredili stilove za tekst mastera</a:t>
            </a:r>
          </a:p>
          <a:p>
            <a:pPr lvl="1" rtl="0"/>
            <a:r>
              <a:rPr lang="sr-Latn-CS" noProof="0" dirty="0"/>
              <a:t>Drugi nivo</a:t>
            </a:r>
          </a:p>
          <a:p>
            <a:pPr lvl="2" rtl="0"/>
            <a:r>
              <a:rPr lang="sr-Latn-CS" noProof="0" dirty="0"/>
              <a:t>Treći nivo</a:t>
            </a:r>
          </a:p>
          <a:p>
            <a:pPr lvl="3" rtl="0"/>
            <a:r>
              <a:rPr lang="sr-Latn-CS" noProof="0" dirty="0"/>
              <a:t>Četvrti nivo</a:t>
            </a:r>
          </a:p>
          <a:p>
            <a:pPr lvl="4" rtl="0"/>
            <a:r>
              <a:rPr lang="sr-Latn-CS" noProof="0" dirty="0"/>
              <a:t>Peti nivo</a:t>
            </a:r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r-Latn-CS" noProof="0" dirty="0"/>
              <a:t>Dodavanje podnožja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5FB49ED-C9A7-4FC3-9C43-04988354AC75}" type="datetime1">
              <a:rPr lang="sr-Latn-CS" smtClean="0"/>
              <a:pPr/>
              <a:t>16.11.2020.</a:t>
            </a:fld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sr-Latn-CS" noProof="0" smtClean="0"/>
              <a:pPr/>
              <a:t>‹#›</a:t>
            </a:fld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755290"/>
            <a:ext cx="10514384" cy="1828800"/>
          </a:xfrm>
        </p:spPr>
        <p:txBody>
          <a:bodyPr rtlCol="0">
            <a:normAutofit/>
          </a:bodyPr>
          <a:lstStyle/>
          <a:p>
            <a:pPr algn="ctr" rtl="0"/>
            <a:r>
              <a:rPr lang="sr-Cyrl-RS" dirty="0"/>
              <a:t>Исправак писмене </a:t>
            </a:r>
            <a:r>
              <a:rPr lang="sr-Cyrl-RS" dirty="0" err="1"/>
              <a:t>вјежбе</a:t>
            </a:r>
            <a:endParaRPr lang="sr-Latn-CS" dirty="0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911A1EFB-CC75-4DA5-AC09-91FF42F7CFF1}"/>
              </a:ext>
            </a:extLst>
          </p:cNvPr>
          <p:cNvSpPr/>
          <p:nvPr/>
        </p:nvSpPr>
        <p:spPr>
          <a:xfrm>
            <a:off x="2835052" y="2752991"/>
            <a:ext cx="2232248" cy="1495606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609B7-DA9C-4B05-8B13-8BFAEEF84A89}"/>
              </a:ext>
            </a:extLst>
          </p:cNvPr>
          <p:cNvSpPr txBox="1"/>
          <p:nvPr/>
        </p:nvSpPr>
        <p:spPr>
          <a:xfrm>
            <a:off x="3431704" y="2839074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8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?!.</a:t>
            </a:r>
            <a:endParaRPr lang="en-US" sz="80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9DC795-0A9E-436D-9DEB-39540C78349D}"/>
              </a:ext>
            </a:extLst>
          </p:cNvPr>
          <p:cNvSpPr txBox="1">
            <a:spLocks/>
          </p:cNvSpPr>
          <p:nvPr/>
        </p:nvSpPr>
        <p:spPr>
          <a:xfrm>
            <a:off x="910208" y="188640"/>
            <a:ext cx="10370368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11500" b="1">
                <a:latin typeface="+mn-lt"/>
              </a:rPr>
              <a:t>СРПСКИ ЈЕЗИК</a:t>
            </a:r>
            <a:endParaRPr lang="en-US" sz="1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p:transition spd="slow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767408" y="548680"/>
            <a:ext cx="10081120" cy="4751665"/>
          </a:xfrm>
        </p:spPr>
        <p:txBody>
          <a:bodyPr rtlCol="0"/>
          <a:lstStyle/>
          <a:p>
            <a:pPr marL="0" indent="0">
              <a:spcAft>
                <a:spcPts val="0"/>
              </a:spcAft>
              <a:buNone/>
            </a:pPr>
            <a:r>
              <a:rPr lang="sr-Cyrl-C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Најчешћи садржајни недостаци су:</a:t>
            </a:r>
            <a:endParaRPr lang="sr-Latn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садржај не одговара теми,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садржај сиромашан и непотпун,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садржај уопштен,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подаци нетачни,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садржај неразумљив читаоцу и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незанимљив садржај цијелог текста.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416" y="476672"/>
            <a:ext cx="10009112" cy="4751453"/>
          </a:xfrm>
        </p:spPr>
        <p:txBody>
          <a:bodyPr rtlCol="0"/>
          <a:lstStyle/>
          <a:p>
            <a:pPr marL="0" indent="0">
              <a:spcAft>
                <a:spcPts val="0"/>
              </a:spcAft>
              <a:buNone/>
            </a:pPr>
            <a:r>
              <a:rPr lang="sr-Cyrl-C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Најчешће композицијске грешке су:</a:t>
            </a:r>
            <a:endParaRPr lang="sr-Latn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уочава се уводни, главни и завршни дио,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реченице су међусобно неповезане,</a:t>
            </a:r>
            <a:endParaRPr lang="sr-Latn-R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дошло је до одступања од датог плана.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sr-Cyrl-C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sr-Cyrl-C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Уредност рукописа</a:t>
            </a:r>
            <a:endParaRPr lang="sr-Latn-R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5400" y="476672"/>
            <a:ext cx="10585176" cy="3163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sr-Cyrl-CS" sz="2400" b="1" dirty="0">
                <a:ea typeface="Times New Roman" panose="02020603050405020304" pitchFamily="18" charset="0"/>
              </a:rPr>
              <a:t>Најчешће правописне грешке су:</a:t>
            </a:r>
            <a:endParaRPr lang="sr-Latn-RS" sz="2400" b="1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sr-Latn-B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писање ријечце „НЕ“ уз глаголе, придјеве и именице:</a:t>
            </a:r>
          </a:p>
          <a:p>
            <a:pPr lvl="0" algn="just">
              <a:spcAft>
                <a:spcPts val="0"/>
              </a:spcAft>
            </a:pPr>
            <a:r>
              <a:rPr lang="sr-Cyrl-CS" sz="2400" dirty="0">
                <a:ea typeface="Times New Roman" panose="02020603050405020304" pitchFamily="18" charset="0"/>
              </a:rPr>
              <a:t>           - НЕ ЗНАМ, НЕ МОГУ, НЕ РАДИ, НЕ ВИДИМ …</a:t>
            </a:r>
            <a:endParaRPr lang="sr-Latn-RS" sz="2400" dirty="0"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sr-Cyrl-CS" sz="2400" dirty="0">
                <a:ea typeface="Times New Roman" panose="02020603050405020304" pitchFamily="18" charset="0"/>
              </a:rPr>
              <a:t>      - НЕМОЈ, НЕЋУ, НЕДОСТАЈАТИ, НЕСТАЈАТИ ...</a:t>
            </a:r>
            <a:endParaRPr lang="sr-Latn-RS" sz="2400" dirty="0"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sr-Cyrl-CS" sz="2400" dirty="0">
                <a:ea typeface="Times New Roman" panose="02020603050405020304" pitchFamily="18" charset="0"/>
              </a:rPr>
              <a:t>      - НЕПОШТЕН, НЕДОРЕЧЕН, НЕПОТПУН …</a:t>
            </a:r>
            <a:endParaRPr lang="sr-Latn-RS" sz="2400" dirty="0"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sr-Cyrl-CS" sz="2400" dirty="0">
                <a:ea typeface="Times New Roman" panose="02020603050405020304" pitchFamily="18" charset="0"/>
              </a:rPr>
              <a:t>      - НЕЧОВЈЕК, НЕЗНАЊЕ, НЕРАД …</a:t>
            </a:r>
            <a:endParaRPr lang="sr-Latn-RS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85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424" y="188640"/>
            <a:ext cx="105851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sr-Cyrl-CS" sz="2400" dirty="0">
                <a:ea typeface="Times New Roman" panose="02020603050405020304" pitchFamily="18" charset="0"/>
              </a:rPr>
              <a:t>- писање ријечце ЛИ,</a:t>
            </a:r>
            <a:endParaRPr lang="sr-Latn-RS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BA" sz="2400" dirty="0">
                <a:ea typeface="Times New Roman" panose="02020603050405020304" pitchFamily="18" charset="0"/>
              </a:rPr>
              <a:t>	</a:t>
            </a:r>
            <a:r>
              <a:rPr lang="sr-Cyrl-CS" sz="2400" dirty="0">
                <a:ea typeface="Times New Roman" panose="02020603050405020304" pitchFamily="18" charset="0"/>
              </a:rPr>
              <a:t>- Дали су му лопту.</a:t>
            </a:r>
            <a:endParaRPr lang="sr-Latn-RS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BA" sz="2400" dirty="0">
                <a:ea typeface="Times New Roman" panose="02020603050405020304" pitchFamily="18" charset="0"/>
              </a:rPr>
              <a:t>	</a:t>
            </a:r>
            <a:r>
              <a:rPr lang="sr-Cyrl-CS" sz="2400" dirty="0">
                <a:ea typeface="Times New Roman" panose="02020603050405020304" pitchFamily="18" charset="0"/>
              </a:rPr>
              <a:t>- Да ли су му дали лопту?</a:t>
            </a:r>
            <a:endParaRPr lang="sr-Cyrl-BA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BA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употреба великог и малог слова,</a:t>
            </a:r>
            <a:endParaRPr lang="sr-Cyrl-BA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BA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sr-Latn-RS" sz="24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sr-Cyrl-RS" sz="2400" dirty="0">
                <a:latin typeface="Arial" panose="020B0604020202020204" pitchFamily="34" charset="0"/>
                <a:ea typeface="Times New Roman" panose="02020603050405020304" pitchFamily="18" charset="0"/>
              </a:rPr>
              <a:t>Мркоњић Град, Нови Сад, Велика Буковица…)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BA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екавски и ијекавски изговор,</a:t>
            </a:r>
          </a:p>
          <a:p>
            <a:pPr>
              <a:spcAft>
                <a:spcPts val="0"/>
              </a:spcAft>
            </a:pP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(млеко / млијеко, бело / бијело, време / вријеме…)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Latn-BA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растављање ријечи на крају реда,</a:t>
            </a:r>
          </a:p>
          <a:p>
            <a:pPr>
              <a:spcAft>
                <a:spcPts val="0"/>
              </a:spcAft>
            </a:pP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(Ми – лошев / Мило – шев)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употреба интерпункцијских знакова,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словне грешке,</a:t>
            </a:r>
            <a:endParaRPr lang="sr-Latn-R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писање гласа Ј у ријечи</a:t>
            </a:r>
          </a:p>
          <a:p>
            <a:pPr>
              <a:spcAft>
                <a:spcPts val="0"/>
              </a:spcAft>
            </a:pPr>
            <a:r>
              <a:rPr lang="sr-Cyrl-C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(био, донио, поклонио, видио…).</a:t>
            </a:r>
            <a:endParaRPr lang="sr-Latn-R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5480" y="1844824"/>
            <a:ext cx="9361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sr-Cyrl-BA" sz="2400" dirty="0">
                <a:ea typeface="Times New Roman" panose="02020603050405020304" pitchFamily="18" charset="0"/>
              </a:rPr>
              <a:t>Задатак за домаћи рад:</a:t>
            </a:r>
          </a:p>
          <a:p>
            <a:pPr>
              <a:spcAft>
                <a:spcPts val="0"/>
              </a:spcAft>
            </a:pPr>
            <a:endParaRPr lang="sr-Cyrl-BA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BA" sz="2400" dirty="0">
                <a:ea typeface="Times New Roman" panose="02020603050405020304" pitchFamily="18" charset="0"/>
              </a:rPr>
              <a:t>Исправите грешке у својим радовима, не чинећи поменуте правописне грешке.</a:t>
            </a:r>
            <a:endParaRPr lang="sr-Cyrl-BA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19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ca prijatelji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687_TF03896101" id="{22130D45-C7CD-481C-B4EA-1085CB22D0C3}" vid="{3967E65D-7F52-4285-BB1E-7453D6F9FAD2}"/>
    </a:ext>
  </a:extLst>
</a:theme>
</file>

<file path=ppt/theme/theme2.xml><?xml version="1.0" encoding="utf-8"?>
<a:theme xmlns:a="http://schemas.openxmlformats.org/drawingml/2006/main" name="Office t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schemas.microsoft.com/office/2006/metadata/properties"/>
    <ds:schemaRef ds:uri="a4f35948-e619-41b3-aa29-22878b09cfd2"/>
    <ds:schemaRef ds:uri="http://schemas.microsoft.com/office/2006/documentManagement/types"/>
    <ds:schemaRef ds:uri="http://purl.org/dc/elements/1.1/"/>
    <ds:schemaRef ds:uri="http://purl.org/dc/terms/"/>
    <ds:schemaRef ds:uri="40262f94-9f35-4ac3-9a90-690165a166b7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sa decom u školskom dvorištu, album (široki ekran)</Template>
  <TotalTime>111</TotalTime>
  <Words>247</Words>
  <Application>Microsoft Office PowerPoint</Application>
  <PresentationFormat>Widescreen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Deca prijatelji 16x9</vt:lpstr>
      <vt:lpstr>Исправак писмене вјежбе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Правилно читање проклитика и енклитика у изговорним цјелинама</dc:title>
  <dc:creator>Windows User</dc:creator>
  <cp:keywords/>
  <cp:lastModifiedBy>Biljana Dobrilovic</cp:lastModifiedBy>
  <cp:revision>17</cp:revision>
  <dcterms:created xsi:type="dcterms:W3CDTF">2020-11-10T19:14:18Z</dcterms:created>
  <dcterms:modified xsi:type="dcterms:W3CDTF">2020-11-16T21:11:09Z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