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BF0D-D122-4A2A-86F0-3C026C48046D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BE08-794D-4731-9369-6F6845EF6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Физичко васпитање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solidFill>
            <a:srgbClr val="003300"/>
          </a:solidFill>
        </p:spPr>
        <p:txBody>
          <a:bodyPr/>
          <a:lstStyle/>
          <a:p>
            <a:r>
              <a:rPr lang="sr-Cyrl-BA"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Скакања и прескакања: </a:t>
            </a:r>
            <a: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Прескакање кратке вијаче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p\Desktop\24 konopac s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4174587" cy="2928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Физичко васпитање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hp</dc:creator>
  <cp:lastModifiedBy>hp</cp:lastModifiedBy>
  <cp:revision>3</cp:revision>
  <dcterms:created xsi:type="dcterms:W3CDTF">2020-11-07T14:30:16Z</dcterms:created>
  <dcterms:modified xsi:type="dcterms:W3CDTF">2020-11-07T17:51:33Z</dcterms:modified>
</cp:coreProperties>
</file>