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88" r:id="rId4"/>
    <p:sldId id="258" r:id="rId5"/>
    <p:sldId id="259" r:id="rId6"/>
    <p:sldId id="284" r:id="rId7"/>
    <p:sldId id="285" r:id="rId8"/>
    <p:sldId id="287" r:id="rId9"/>
    <p:sldId id="262" r:id="rId10"/>
    <p:sldId id="277" r:id="rId11"/>
    <p:sldId id="278" r:id="rId12"/>
    <p:sldId id="279" r:id="rId13"/>
    <p:sldId id="280" r:id="rId14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82" y="-10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08B5-CB88-4146-AD3B-1A2113F9EB5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C316-195F-4582-A529-6DA2D0E2E8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163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08B5-CB88-4146-AD3B-1A2113F9EB5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C316-195F-4582-A529-6DA2D0E2E8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338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08B5-CB88-4146-AD3B-1A2113F9EB5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C316-195F-4582-A529-6DA2D0E2E8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500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08B5-CB88-4146-AD3B-1A2113F9EB5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C316-195F-4582-A529-6DA2D0E2E8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815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08B5-CB88-4146-AD3B-1A2113F9EB5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C316-195F-4582-A529-6DA2D0E2E8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32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08B5-CB88-4146-AD3B-1A2113F9EB5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C316-195F-4582-A529-6DA2D0E2E8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530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08B5-CB88-4146-AD3B-1A2113F9EB5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C316-195F-4582-A529-6DA2D0E2E8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258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08B5-CB88-4146-AD3B-1A2113F9EB5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C316-195F-4582-A529-6DA2D0E2E8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198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08B5-CB88-4146-AD3B-1A2113F9EB5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C316-195F-4582-A529-6DA2D0E2E8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827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08B5-CB88-4146-AD3B-1A2113F9EB5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C316-195F-4582-A529-6DA2D0E2E8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363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08B5-CB88-4146-AD3B-1A2113F9EB5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C316-195F-4582-A529-6DA2D0E2E8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118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608B5-CB88-4146-AD3B-1A2113F9EB50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FC316-195F-4582-A529-6DA2D0E2E8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120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WINDOWS 10\Desktop\SDRLJD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531" y="188641"/>
            <a:ext cx="11492777" cy="627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3022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359" y="1844824"/>
            <a:ext cx="1051360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а) Водена пара се хлади, згушњава и претвара у</a:t>
            </a:r>
          </a:p>
          <a:p>
            <a:pPr>
              <a:buNone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     капљице воде</a:t>
            </a:r>
          </a:p>
          <a:p>
            <a:pPr>
              <a:buNone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б) Још више се испарава</a:t>
            </a:r>
          </a:p>
          <a:p>
            <a:pPr>
              <a:buNone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в) Не дешава се ништа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2407" y="764704"/>
            <a:ext cx="9577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latin typeface="Arial" pitchFamily="34" charset="0"/>
                <a:cs typeface="Arial" pitchFamily="34" charset="0"/>
              </a:rPr>
              <a:t>Шта се дешава са воденом паром у висинама?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rij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61048"/>
            <a:ext cx="12161838" cy="2988468"/>
          </a:xfrm>
          <a:prstGeom prst="rect">
            <a:avLst/>
          </a:prstGeom>
        </p:spPr>
      </p:pic>
      <p:pic>
        <p:nvPicPr>
          <p:cNvPr id="7" name="Picture 6" descr="sunc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3335" y="0"/>
            <a:ext cx="1578503" cy="157850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68351" y="1916832"/>
            <a:ext cx="576064" cy="504056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31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а) Када постане јако топло</a:t>
            </a:r>
          </a:p>
          <a:p>
            <a:pPr>
              <a:buNone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б) Када један дио воде испари</a:t>
            </a:r>
          </a:p>
          <a:p>
            <a:pPr>
              <a:buNone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в) Када капљице постану тешке и довољно велике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599" y="692696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latin typeface="Arial" pitchFamily="34" charset="0"/>
                <a:cs typeface="Arial" pitchFamily="34" charset="0"/>
              </a:rPr>
              <a:t>Када почињу падавине?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rij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61048"/>
            <a:ext cx="12161838" cy="2988468"/>
          </a:xfrm>
          <a:prstGeom prst="rect">
            <a:avLst/>
          </a:prstGeom>
        </p:spPr>
      </p:pic>
      <p:pic>
        <p:nvPicPr>
          <p:cNvPr id="6" name="Picture 5" descr="sunc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3335" y="0"/>
            <a:ext cx="1578503" cy="157850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36303" y="2780928"/>
            <a:ext cx="576064" cy="504056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kisa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4634"/>
            <a:ext cx="12161838" cy="672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2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а) Један дио се одмах испарава, један дио отиче у</a:t>
            </a:r>
          </a:p>
          <a:p>
            <a:pPr>
              <a:buNone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    потоке, ријеке и  мора, а један дио упија земља</a:t>
            </a:r>
          </a:p>
          <a:p>
            <a:pPr>
              <a:buNone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б) Отиче у потоке, ријеке и језера</a:t>
            </a:r>
          </a:p>
          <a:p>
            <a:pPr>
              <a:buNone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в) Све падавине одлазе у земљу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8551" y="47667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latin typeface="Arial" pitchFamily="34" charset="0"/>
                <a:cs typeface="Arial" pitchFamily="34" charset="0"/>
              </a:rPr>
              <a:t>Куда отиче вода из падавина?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rij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61048"/>
            <a:ext cx="12161838" cy="2988468"/>
          </a:xfrm>
          <a:prstGeom prst="rect">
            <a:avLst/>
          </a:prstGeom>
        </p:spPr>
      </p:pic>
      <p:pic>
        <p:nvPicPr>
          <p:cNvPr id="7" name="Picture 6" descr="sunc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3335" y="0"/>
            <a:ext cx="1578503" cy="157850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8311" y="1700808"/>
            <a:ext cx="576064" cy="504056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600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а) Падање кише, снијега и леда</a:t>
            </a:r>
          </a:p>
          <a:p>
            <a:pPr>
              <a:buNone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б) Загријавање, испаравање, кондензација, падање и</a:t>
            </a:r>
          </a:p>
          <a:p>
            <a:pPr>
              <a:buNone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    продирање</a:t>
            </a:r>
          </a:p>
          <a:p>
            <a:pPr>
              <a:buNone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в) Стварање облака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0439" y="548680"/>
            <a:ext cx="914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latin typeface="Arial" pitchFamily="34" charset="0"/>
                <a:cs typeface="Arial" pitchFamily="34" charset="0"/>
              </a:rPr>
              <a:t>Који процеси чине кружење воде у природи?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rij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61048"/>
            <a:ext cx="12161838" cy="2988468"/>
          </a:xfrm>
          <a:prstGeom prst="rect">
            <a:avLst/>
          </a:prstGeom>
        </p:spPr>
      </p:pic>
      <p:pic>
        <p:nvPicPr>
          <p:cNvPr id="7" name="Picture 6" descr="sunc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3335" y="0"/>
            <a:ext cx="1578503" cy="157850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36303" y="2204864"/>
            <a:ext cx="576064" cy="504056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927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WINDOWS 10\Desktop\document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1" b="4272"/>
          <a:stretch>
            <a:fillRect/>
          </a:stretch>
        </p:blipFill>
        <p:spPr bwMode="auto">
          <a:xfrm>
            <a:off x="0" y="0"/>
            <a:ext cx="12161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31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8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6743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 Black" pitchFamily="34" charset="0"/>
              </a:rPr>
              <a:t>ЗАГРИЈАВАЊЕ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2967" y="234888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Сунце загриј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ва воду у морима, ријекама и језерима.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8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20879" y="2276872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Загријана вода испарава се и подиже у висине.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6743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 Black" pitchFamily="34" charset="0"/>
              </a:rPr>
              <a:t>ИСПАРАВАЊЕ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2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8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4695" y="18864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 Black" pitchFamily="34" charset="0"/>
              </a:rPr>
              <a:t>КОНДЕНЗАЦИЈА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2687" y="1412776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Водена пара се хлади, згушњава и претвара у капљице воде. Све што је хладније капљице постају веће.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0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8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4775" y="18864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 Black" pitchFamily="34" charset="0"/>
                <a:cs typeface="Arial" pitchFamily="34" charset="0"/>
              </a:rPr>
              <a:t>ПАДАВИНЕ</a:t>
            </a:r>
            <a:endParaRPr lang="en-US" sz="28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8431" y="2996952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Даљим хлађењем капљице постају теже и у виду кише, снијега или леда се враћају на земљу.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8511" y="3212976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 smtClean="0">
                <a:latin typeface="Arial Black" pitchFamily="34" charset="0"/>
              </a:rPr>
              <a:t>Један дио воде се испарава, а други одлази у потоке, ријеке и мора, док трећи дио упије земља.</a:t>
            </a:r>
            <a:endParaRPr lang="en-US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ts1-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311" y="0"/>
            <a:ext cx="10945654" cy="1143000"/>
          </a:xfrm>
        </p:spPr>
        <p:txBody>
          <a:bodyPr>
            <a:norm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ДА ПРОВЈЕРИМО ШТА СМО НАУЧИЛИ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19" y="980728"/>
            <a:ext cx="10945654" cy="5145435"/>
          </a:xfrm>
        </p:spPr>
        <p:txBody>
          <a:bodyPr/>
          <a:lstStyle/>
          <a:p>
            <a:pPr algn="ctr">
              <a:buNone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Шта се дешава са водом коју Сунце загријава?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r-Cyrl-BA" sz="2800" dirty="0" smtClean="0">
                <a:latin typeface="Arial" pitchFamily="34" charset="0"/>
                <a:cs typeface="Arial" pitchFamily="34" charset="0"/>
              </a:rPr>
              <a:t>Заокружи најпрецизнији одговор.</a:t>
            </a:r>
          </a:p>
          <a:p>
            <a:pPr>
              <a:buNone/>
            </a:pPr>
            <a:endParaRPr lang="sr-Cyrl-BA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 а) Претвара се у кишу</a:t>
            </a:r>
          </a:p>
          <a:p>
            <a:pPr marL="514350" indent="-514350">
              <a:buNone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 б) Загријава се, испарава и диже у висину</a:t>
            </a:r>
          </a:p>
          <a:p>
            <a:pPr marL="514350" indent="-514350">
              <a:buNone/>
            </a:pPr>
            <a:r>
              <a:rPr lang="sr-Cyrl-BA" dirty="0" smtClean="0">
                <a:latin typeface="Arial" pitchFamily="34" charset="0"/>
                <a:cs typeface="Arial" pitchFamily="34" charset="0"/>
              </a:rPr>
              <a:t> в) Хлади се и претвара у маглу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rij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61048"/>
            <a:ext cx="12161838" cy="2988468"/>
          </a:xfrm>
          <a:prstGeom prst="rect">
            <a:avLst/>
          </a:prstGeom>
        </p:spPr>
      </p:pic>
      <p:pic>
        <p:nvPicPr>
          <p:cNvPr id="6" name="Picture 5" descr="sunc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35064" y="0"/>
            <a:ext cx="1826774" cy="182677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52327" y="3284984"/>
            <a:ext cx="576064" cy="504056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637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269</Words>
  <Application>Microsoft Office PowerPoint</Application>
  <PresentationFormat>Custom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ДА ПРОВЈЕРИМО ШТА СМО НАУЧИЛИ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PC</cp:lastModifiedBy>
  <cp:revision>25</cp:revision>
  <dcterms:created xsi:type="dcterms:W3CDTF">2020-05-27T19:38:38Z</dcterms:created>
  <dcterms:modified xsi:type="dcterms:W3CDTF">2020-05-31T15:49:20Z</dcterms:modified>
</cp:coreProperties>
</file>