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65" r:id="rId5"/>
    <p:sldId id="259" r:id="rId6"/>
    <p:sldId id="260" r:id="rId7"/>
    <p:sldId id="264" r:id="rId8"/>
    <p:sldId id="267" r:id="rId9"/>
    <p:sldId id="266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3D07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9" d="100"/>
          <a:sy n="69" d="100"/>
        </p:scale>
        <p:origin x="-126" y="-3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568D68D-77A2-41FD-9122-7E0FF72849C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68CFC2AE-A4DE-4593-B0CA-F258090C5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D16D2754-9119-4D0C-8868-FC261737B3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4AA-E69E-4D43-A044-468C6B173987}" type="datetimeFigureOut">
              <a:rPr lang="en-US" smtClean="0"/>
              <a:pPr/>
              <a:t>03-Jun-20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22854EA-B5B3-46C4-BA1A-2B94FE3318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29A534E3-64AB-4760-B5DA-829102D703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E8A6-1D3A-4174-85C0-6CDA9C478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3625524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5CB2000-7780-4252-A7CF-916268E6D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F69DE12-5B26-4B5B-AE51-B155E9C12A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DC0E699-0A62-4084-95D2-EA72C7BFF2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4AA-E69E-4D43-A044-468C6B173987}" type="datetimeFigureOut">
              <a:rPr lang="en-US" smtClean="0"/>
              <a:pPr/>
              <a:t>03-Jun-20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1813B21-60BC-4CE2-B848-654BD6FC9E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766B328-C90B-4027-A0A4-12FF16967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E8A6-1D3A-4174-85C0-6CDA9C478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303573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BB19391C-5B7F-4FE3-8725-3B5E57B06D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6C82FA23-1C18-43DF-AA7A-058F923B50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6C9F0547-9274-484C-B190-231DDFA178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4AA-E69E-4D43-A044-468C6B173987}" type="datetimeFigureOut">
              <a:rPr lang="en-US" smtClean="0"/>
              <a:pPr/>
              <a:t>03-Jun-20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0A4732BE-6E57-48A3-B0AB-8432A5A84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C064AA6-96C4-4280-8350-4579E7EBE1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E8A6-1D3A-4174-85C0-6CDA9C478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927974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7C1B7F2-148D-44C7-B5C8-1997C9C4A0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ABA0EE9-DC9D-4D55-A4A9-5B62553294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F556B99-F0DC-4522-969D-EB777F7113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4AA-E69E-4D43-A044-468C6B173987}" type="datetimeFigureOut">
              <a:rPr lang="en-US" smtClean="0"/>
              <a:pPr/>
              <a:t>03-Jun-20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97E2353B-D031-4031-9326-F02594BEF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4004E24-0D8F-4061-80C4-2D8D087C47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E8A6-1D3A-4174-85C0-6CDA9C478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675515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A5E391D-482C-450A-BC31-971E1269CB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F4D6D0BA-FF87-4B03-9EE6-38B0BCD6770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0EB2C3BC-C811-457F-B415-E38525F98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4AA-E69E-4D43-A044-468C6B173987}" type="datetimeFigureOut">
              <a:rPr lang="en-US" smtClean="0"/>
              <a:pPr/>
              <a:t>03-Jun-20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65E92C3E-E8E5-4C71-AA1B-7425582250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135A2D2-2ED4-4B61-9F49-7314D5D063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E8A6-1D3A-4174-85C0-6CDA9C478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69241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5229594-A5BE-4675-8979-4EFD2E9B7C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F9EAE444-BAAD-4BB6-BDC9-66F709112F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B819B812-71BF-47D2-9CF0-1842D98151D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8DF347D7-3405-48A3-9FA3-DC48415D5E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4AA-E69E-4D43-A044-468C6B173987}" type="datetimeFigureOut">
              <a:rPr lang="en-US" smtClean="0"/>
              <a:pPr/>
              <a:t>03-Jun-20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C081251-EBF6-41E9-8D37-812B0CFA94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57B2F42-8388-412A-9F3E-C4703ED87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E8A6-1D3A-4174-85C0-6CDA9C478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08410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D03F603-6139-4200-8AB0-377992B11D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9F12DDB2-C6F3-4C27-BF3D-62E64D40AE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0AD110FB-E97A-43ED-8E55-546F5DCCF22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8DE28136-3CF3-4C5B-A06C-DF06728BFF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AEB39575-EDFF-40E3-BDED-1B131C1BFA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99E11C0A-7D85-4C2A-8108-BAF4F26259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4AA-E69E-4D43-A044-468C6B173987}" type="datetimeFigureOut">
              <a:rPr lang="en-US" smtClean="0"/>
              <a:pPr/>
              <a:t>03-Jun-20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BB47C67-4528-4749-862F-5F55047397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C05F0781-F929-44C9-B2B1-6205671D2D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E8A6-1D3A-4174-85C0-6CDA9C478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81264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3B0F3F2-E0C9-482A-BD25-FC9A077926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ECBEFB1F-0973-4944-9C0A-3949E4FCF0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4AA-E69E-4D43-A044-468C6B173987}" type="datetimeFigureOut">
              <a:rPr lang="en-US" smtClean="0"/>
              <a:pPr/>
              <a:t>03-Jun-20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0EFA7554-3174-4C4A-AB46-6BA3BA4BA8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E762695D-AC0D-4B59-9A93-520703388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E8A6-1D3A-4174-85C0-6CDA9C478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748104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E755E1A3-BDE1-4374-9B53-C00FD6C997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4AA-E69E-4D43-A044-468C6B173987}" type="datetimeFigureOut">
              <a:rPr lang="en-US" smtClean="0"/>
              <a:pPr/>
              <a:t>03-Jun-20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4A96C2E6-F128-4E1E-B5A2-35BA28728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26D41360-A7EC-40B0-A910-5F67A30200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E8A6-1D3A-4174-85C0-6CDA9C478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410122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893579D2-9C4D-4C5D-8A15-5D4490A5F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C9CF4A3D-0BE9-4345-9342-50EE8260BF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0941088-EFA1-48C2-9FFB-0109E2DC34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5AF6BA5E-4442-482C-BDD8-2E8FB8CDD8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4AA-E69E-4D43-A044-468C6B173987}" type="datetimeFigureOut">
              <a:rPr lang="en-US" smtClean="0"/>
              <a:pPr/>
              <a:t>03-Jun-20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8954413-8D21-4244-BCA8-0B3FE11FDE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EA8437D-DBA3-4BB2-96A7-2D752921C6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E8A6-1D3A-4174-85C0-6CDA9C478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927052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BA4C465-2EA2-41E6-BC01-D3654FC451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7F7E18D1-09DE-4159-A65B-897BBB41DD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D4B7EFC4-31AC-4D2D-94D5-C1469737931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EDB4AE64-AD78-4E4E-BBA1-8BF1EC230F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B5E4AA-E69E-4D43-A044-468C6B173987}" type="datetimeFigureOut">
              <a:rPr lang="en-US" smtClean="0"/>
              <a:pPr/>
              <a:t>03-Jun-20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CD89CE49-2C22-4A3F-B993-2F32067445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324884DD-DBD5-49F9-9C33-A34E6BB53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68E8A6-1D3A-4174-85C0-6CDA9C478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06545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7107B88A-822B-4A15-A55C-4C5C408BD6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7EA13EE8-A53A-451E-ACB7-1237226E59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F6072C0-AA7E-48F5-B9FE-018FB7354E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B5E4AA-E69E-4D43-A044-468C6B173987}" type="datetimeFigureOut">
              <a:rPr lang="en-US" smtClean="0"/>
              <a:pPr/>
              <a:t>03-Jun-20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90DFEF2-148E-4FFF-AA20-3EC763C5E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22EBE91-05AA-4E2E-8A4C-5A628F2175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68E8A6-1D3A-4174-85C0-6CDA9C47815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41873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.pn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0834FE6-F829-467A-B17F-981776FD5E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200AF1E8-9691-4F70-9204-CD9DCE1AC8F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441"/>
          <a:stretch/>
        </p:blipFill>
        <p:spPr>
          <a:xfrm>
            <a:off x="1333500" y="1097279"/>
            <a:ext cx="9525000" cy="50082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71212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14781557-E48D-4CDC-BF93-8AD35EDCB08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06B7217-1999-4D94-A67F-1EE3C37010B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1520" y="220980"/>
            <a:ext cx="10265664" cy="641604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076811A2-039D-45DE-9395-8F3B221E5C5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653" r="7431" b="4881"/>
          <a:stretch/>
        </p:blipFill>
        <p:spPr>
          <a:xfrm>
            <a:off x="8549640" y="4125015"/>
            <a:ext cx="834390" cy="1122570"/>
          </a:xfrm>
          <a:prstGeom prst="rect">
            <a:avLst/>
          </a:prstGeom>
        </p:spPr>
      </p:pic>
      <p:sp>
        <p:nvSpPr>
          <p:cNvPr id="11" name="Arrow: Down 10">
            <a:extLst>
              <a:ext uri="{FF2B5EF4-FFF2-40B4-BE49-F238E27FC236}">
                <a16:creationId xmlns:a16="http://schemas.microsoft.com/office/drawing/2014/main" xmlns="" id="{C58D8CCB-9E83-407A-A6AF-DEF768450CD0}"/>
              </a:ext>
            </a:extLst>
          </p:cNvPr>
          <p:cNvSpPr/>
          <p:nvPr/>
        </p:nvSpPr>
        <p:spPr>
          <a:xfrm>
            <a:off x="2228850" y="3726180"/>
            <a:ext cx="491490" cy="960120"/>
          </a:xfrm>
          <a:prstGeom prst="down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1818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F4886793-DD5E-42A6-AF6B-B6B7587084E8}"/>
              </a:ext>
            </a:extLst>
          </p:cNvPr>
          <p:cNvSpPr/>
          <p:nvPr/>
        </p:nvSpPr>
        <p:spPr>
          <a:xfrm>
            <a:off x="0" y="1524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4176EFBD-1EBD-4662-85E7-A140803B71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37235" y="1300162"/>
            <a:ext cx="3141642" cy="332898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33377AB8-F7C5-4AB7-A95E-EE8A3594407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43750" r="5203" b="43750"/>
          <a:stretch/>
        </p:blipFill>
        <p:spPr>
          <a:xfrm>
            <a:off x="4225291" y="4446270"/>
            <a:ext cx="1870709" cy="182880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061B7234-35EB-4399-BFA0-EA2BD5AC14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288" t="30850" r="11778" b="35171"/>
          <a:stretch/>
        </p:blipFill>
        <p:spPr>
          <a:xfrm>
            <a:off x="5335905" y="3303269"/>
            <a:ext cx="1089025" cy="466725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E85608FA-54DC-4EDB-94D3-4D6158002AE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682" r="7328" b="8863"/>
          <a:stretch/>
        </p:blipFill>
        <p:spPr>
          <a:xfrm>
            <a:off x="7132320" y="1711433"/>
            <a:ext cx="2400300" cy="27348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39146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4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448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3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3" tmFilter="0, 0; 0.125,0.2665; 0.25,0.4; 0.375,0.465; 0.5,0.5;  0.625,0.535; 0.75,0.6; 0.875,0.7335; 1,1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" tmFilter="0, 0; 0.125,0.2665; 0.25,0.4; 0.375,0.465; 0.5,0.5;  0.625,0.535; 0.75,0.6; 0.875,0.7335; 1,1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" tmFilter="0, 0; 0.125,0.2665; 0.25,0.4; 0.375,0.465; 0.5,0.5;  0.625,0.535; 0.75,0.6; 0.875,0.7335; 1,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1">
                                          <p:stCondLst>
                                            <p:cond delay="16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" decel="50000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">
                                          <p:stCondLst>
                                            <p:cond delay="323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" decel="50000">
                                          <p:stCondLst>
                                            <p:cond delay="32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" decel="50000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2CFD6DDE-62D8-4568-8C97-10F21918801D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rgbClr val="93D07D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xmlns="" id="{AB106F32-A360-4EAD-8A19-8A2B894925BA}"/>
              </a:ext>
            </a:extLst>
          </p:cNvPr>
          <p:cNvSpPr/>
          <p:nvPr/>
        </p:nvSpPr>
        <p:spPr>
          <a:xfrm>
            <a:off x="4535778" y="1564809"/>
            <a:ext cx="2557457" cy="1955631"/>
          </a:xfrm>
          <a:custGeom>
            <a:avLst/>
            <a:gdLst>
              <a:gd name="connsiteX0" fmla="*/ 713955 w 2557457"/>
              <a:gd name="connsiteY0" fmla="*/ 490200 h 1955631"/>
              <a:gd name="connsiteX1" fmla="*/ 62445 w 2557457"/>
              <a:gd name="connsiteY1" fmla="*/ 1736070 h 1955631"/>
              <a:gd name="connsiteX2" fmla="*/ 2485605 w 2557457"/>
              <a:gd name="connsiteY2" fmla="*/ 1804650 h 1955631"/>
              <a:gd name="connsiteX3" fmla="*/ 1822665 w 2557457"/>
              <a:gd name="connsiteY3" fmla="*/ 181590 h 1955631"/>
              <a:gd name="connsiteX4" fmla="*/ 839685 w 2557457"/>
              <a:gd name="connsiteY4" fmla="*/ 78720 h 1955631"/>
              <a:gd name="connsiteX5" fmla="*/ 691095 w 2557457"/>
              <a:gd name="connsiteY5" fmla="*/ 535920 h 1955631"/>
              <a:gd name="connsiteX6" fmla="*/ 713955 w 2557457"/>
              <a:gd name="connsiteY6" fmla="*/ 490200 h 1955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557457" h="1955631">
                <a:moveTo>
                  <a:pt x="713955" y="490200"/>
                </a:moveTo>
                <a:cubicBezTo>
                  <a:pt x="609180" y="690225"/>
                  <a:pt x="-232830" y="1516995"/>
                  <a:pt x="62445" y="1736070"/>
                </a:cubicBezTo>
                <a:cubicBezTo>
                  <a:pt x="357720" y="1955145"/>
                  <a:pt x="2192235" y="2063730"/>
                  <a:pt x="2485605" y="1804650"/>
                </a:cubicBezTo>
                <a:cubicBezTo>
                  <a:pt x="2778975" y="1545570"/>
                  <a:pt x="2096985" y="469245"/>
                  <a:pt x="1822665" y="181590"/>
                </a:cubicBezTo>
                <a:cubicBezTo>
                  <a:pt x="1548345" y="-106065"/>
                  <a:pt x="1028280" y="19665"/>
                  <a:pt x="839685" y="78720"/>
                </a:cubicBezTo>
                <a:cubicBezTo>
                  <a:pt x="651090" y="137775"/>
                  <a:pt x="717765" y="461625"/>
                  <a:pt x="691095" y="535920"/>
                </a:cubicBezTo>
                <a:cubicBezTo>
                  <a:pt x="664425" y="610215"/>
                  <a:pt x="818730" y="290175"/>
                  <a:pt x="713955" y="490200"/>
                </a:cubicBezTo>
                <a:close/>
              </a:path>
            </a:pathLst>
          </a:cu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Freeform: Shape 3">
            <a:extLst>
              <a:ext uri="{FF2B5EF4-FFF2-40B4-BE49-F238E27FC236}">
                <a16:creationId xmlns:a16="http://schemas.microsoft.com/office/drawing/2014/main" xmlns="" id="{50EFFDD9-75F9-4F9D-951A-222F7380497B}"/>
              </a:ext>
            </a:extLst>
          </p:cNvPr>
          <p:cNvSpPr/>
          <p:nvPr/>
        </p:nvSpPr>
        <p:spPr>
          <a:xfrm>
            <a:off x="653763" y="901719"/>
            <a:ext cx="2231300" cy="1955631"/>
          </a:xfrm>
          <a:custGeom>
            <a:avLst/>
            <a:gdLst>
              <a:gd name="connsiteX0" fmla="*/ 608240 w 1976537"/>
              <a:gd name="connsiteY0" fmla="*/ 1784331 h 1874429"/>
              <a:gd name="connsiteX1" fmla="*/ 482510 w 1976537"/>
              <a:gd name="connsiteY1" fmla="*/ 595611 h 1874429"/>
              <a:gd name="connsiteX2" fmla="*/ 253910 w 1976537"/>
              <a:gd name="connsiteY2" fmla="*/ 1144251 h 1874429"/>
              <a:gd name="connsiteX3" fmla="*/ 2450 w 1976537"/>
              <a:gd name="connsiteY3" fmla="*/ 1121391 h 1874429"/>
              <a:gd name="connsiteX4" fmla="*/ 413930 w 1976537"/>
              <a:gd name="connsiteY4" fmla="*/ 115551 h 1874429"/>
              <a:gd name="connsiteX5" fmla="*/ 1054010 w 1976537"/>
              <a:gd name="connsiteY5" fmla="*/ 126981 h 1874429"/>
              <a:gd name="connsiteX6" fmla="*/ 1328330 w 1976537"/>
              <a:gd name="connsiteY6" fmla="*/ 46971 h 1874429"/>
              <a:gd name="connsiteX7" fmla="*/ 1968410 w 1976537"/>
              <a:gd name="connsiteY7" fmla="*/ 949941 h 1874429"/>
              <a:gd name="connsiteX8" fmla="*/ 1659800 w 1976537"/>
              <a:gd name="connsiteY8" fmla="*/ 1064241 h 1874429"/>
              <a:gd name="connsiteX9" fmla="*/ 1225460 w 1976537"/>
              <a:gd name="connsiteY9" fmla="*/ 458451 h 1874429"/>
              <a:gd name="connsiteX10" fmla="*/ 1374050 w 1976537"/>
              <a:gd name="connsiteY10" fmla="*/ 1647171 h 1874429"/>
              <a:gd name="connsiteX11" fmla="*/ 608240 w 1976537"/>
              <a:gd name="connsiteY11" fmla="*/ 1784331 h 18744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976537" h="1874429">
                <a:moveTo>
                  <a:pt x="608240" y="1784331"/>
                </a:moveTo>
                <a:cubicBezTo>
                  <a:pt x="459650" y="1609071"/>
                  <a:pt x="541565" y="702291"/>
                  <a:pt x="482510" y="595611"/>
                </a:cubicBezTo>
                <a:cubicBezTo>
                  <a:pt x="423455" y="488931"/>
                  <a:pt x="333920" y="1056621"/>
                  <a:pt x="253910" y="1144251"/>
                </a:cubicBezTo>
                <a:cubicBezTo>
                  <a:pt x="173900" y="1231881"/>
                  <a:pt x="-24220" y="1292841"/>
                  <a:pt x="2450" y="1121391"/>
                </a:cubicBezTo>
                <a:cubicBezTo>
                  <a:pt x="29120" y="949941"/>
                  <a:pt x="238670" y="281286"/>
                  <a:pt x="413930" y="115551"/>
                </a:cubicBezTo>
                <a:cubicBezTo>
                  <a:pt x="589190" y="-50184"/>
                  <a:pt x="901610" y="138411"/>
                  <a:pt x="1054010" y="126981"/>
                </a:cubicBezTo>
                <a:cubicBezTo>
                  <a:pt x="1206410" y="115551"/>
                  <a:pt x="1175930" y="-90189"/>
                  <a:pt x="1328330" y="46971"/>
                </a:cubicBezTo>
                <a:cubicBezTo>
                  <a:pt x="1480730" y="184131"/>
                  <a:pt x="1913165" y="780396"/>
                  <a:pt x="1968410" y="949941"/>
                </a:cubicBezTo>
                <a:cubicBezTo>
                  <a:pt x="2023655" y="1119486"/>
                  <a:pt x="1783625" y="1146156"/>
                  <a:pt x="1659800" y="1064241"/>
                </a:cubicBezTo>
                <a:cubicBezTo>
                  <a:pt x="1535975" y="982326"/>
                  <a:pt x="1273085" y="361296"/>
                  <a:pt x="1225460" y="458451"/>
                </a:cubicBezTo>
                <a:cubicBezTo>
                  <a:pt x="1177835" y="555606"/>
                  <a:pt x="1476920" y="1433811"/>
                  <a:pt x="1374050" y="1647171"/>
                </a:cubicBezTo>
                <a:cubicBezTo>
                  <a:pt x="1271180" y="1860531"/>
                  <a:pt x="756830" y="1959591"/>
                  <a:pt x="608240" y="1784331"/>
                </a:cubicBezTo>
                <a:close/>
              </a:path>
            </a:pathLst>
          </a:cu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xmlns="" id="{0DAD9854-128A-4174-A675-A6AAE03A51F4}"/>
              </a:ext>
            </a:extLst>
          </p:cNvPr>
          <p:cNvSpPr/>
          <p:nvPr/>
        </p:nvSpPr>
        <p:spPr>
          <a:xfrm>
            <a:off x="8743950" y="639962"/>
            <a:ext cx="2088038" cy="2880478"/>
          </a:xfrm>
          <a:custGeom>
            <a:avLst/>
            <a:gdLst>
              <a:gd name="connsiteX0" fmla="*/ 816769 w 1853641"/>
              <a:gd name="connsiteY0" fmla="*/ 125848 h 2398085"/>
              <a:gd name="connsiteX1" fmla="*/ 382429 w 1853641"/>
              <a:gd name="connsiteY1" fmla="*/ 57268 h 2398085"/>
              <a:gd name="connsiteX2" fmla="*/ 279559 w 1853641"/>
              <a:gd name="connsiteY2" fmla="*/ 148708 h 2398085"/>
              <a:gd name="connsiteX3" fmla="*/ 130969 w 1853641"/>
              <a:gd name="connsiteY3" fmla="*/ 160138 h 2398085"/>
              <a:gd name="connsiteX4" fmla="*/ 5239 w 1853641"/>
              <a:gd name="connsiteY4" fmla="*/ 925948 h 2398085"/>
              <a:gd name="connsiteX5" fmla="*/ 313849 w 1853641"/>
              <a:gd name="connsiteY5" fmla="*/ 971668 h 2398085"/>
              <a:gd name="connsiteX6" fmla="*/ 439579 w 1853641"/>
              <a:gd name="connsiteY6" fmla="*/ 571618 h 2398085"/>
              <a:gd name="connsiteX7" fmla="*/ 542449 w 1853641"/>
              <a:gd name="connsiteY7" fmla="*/ 743068 h 2398085"/>
              <a:gd name="connsiteX8" fmla="*/ 611029 w 1853641"/>
              <a:gd name="connsiteY8" fmla="*/ 1017388 h 2398085"/>
              <a:gd name="connsiteX9" fmla="*/ 611029 w 1853641"/>
              <a:gd name="connsiteY9" fmla="*/ 1154548 h 2398085"/>
              <a:gd name="connsiteX10" fmla="*/ 508159 w 1853641"/>
              <a:gd name="connsiteY10" fmla="*/ 1337428 h 2398085"/>
              <a:gd name="connsiteX11" fmla="*/ 462439 w 1853641"/>
              <a:gd name="connsiteY11" fmla="*/ 1383148 h 2398085"/>
              <a:gd name="connsiteX12" fmla="*/ 336709 w 1853641"/>
              <a:gd name="connsiteY12" fmla="*/ 1646038 h 2398085"/>
              <a:gd name="connsiteX13" fmla="*/ 222409 w 1853641"/>
              <a:gd name="connsiteY13" fmla="*/ 1977508 h 2398085"/>
              <a:gd name="connsiteX14" fmla="*/ 210979 w 1853641"/>
              <a:gd name="connsiteY14" fmla="*/ 2297548 h 2398085"/>
              <a:gd name="connsiteX15" fmla="*/ 268129 w 1853641"/>
              <a:gd name="connsiteY15" fmla="*/ 2388988 h 2398085"/>
              <a:gd name="connsiteX16" fmla="*/ 656749 w 1853641"/>
              <a:gd name="connsiteY16" fmla="*/ 2320408 h 2398085"/>
              <a:gd name="connsiteX17" fmla="*/ 908209 w 1853641"/>
              <a:gd name="connsiteY17" fmla="*/ 2320408 h 2398085"/>
              <a:gd name="connsiteX18" fmla="*/ 1285399 w 1853641"/>
              <a:gd name="connsiteY18" fmla="*/ 2343268 h 2398085"/>
              <a:gd name="connsiteX19" fmla="*/ 1525429 w 1853641"/>
              <a:gd name="connsiteY19" fmla="*/ 2343268 h 2398085"/>
              <a:gd name="connsiteX20" fmla="*/ 1719739 w 1853641"/>
              <a:gd name="connsiteY20" fmla="*/ 2366128 h 2398085"/>
              <a:gd name="connsiteX21" fmla="*/ 1845469 w 1853641"/>
              <a:gd name="connsiteY21" fmla="*/ 1851778 h 2398085"/>
              <a:gd name="connsiteX22" fmla="*/ 1719739 w 1853641"/>
              <a:gd name="connsiteY22" fmla="*/ 1554598 h 2398085"/>
              <a:gd name="connsiteX23" fmla="*/ 1559719 w 1853641"/>
              <a:gd name="connsiteY23" fmla="*/ 1291708 h 2398085"/>
              <a:gd name="connsiteX24" fmla="*/ 1353979 w 1853641"/>
              <a:gd name="connsiteY24" fmla="*/ 1131688 h 2398085"/>
              <a:gd name="connsiteX25" fmla="*/ 1251109 w 1853641"/>
              <a:gd name="connsiteY25" fmla="*/ 983098 h 2398085"/>
              <a:gd name="connsiteX26" fmla="*/ 1228249 w 1853641"/>
              <a:gd name="connsiteY26" fmla="*/ 811648 h 2398085"/>
              <a:gd name="connsiteX27" fmla="*/ 1342549 w 1853641"/>
              <a:gd name="connsiteY27" fmla="*/ 503038 h 2398085"/>
              <a:gd name="connsiteX28" fmla="*/ 1445419 w 1853641"/>
              <a:gd name="connsiteY28" fmla="*/ 480178 h 2398085"/>
              <a:gd name="connsiteX29" fmla="*/ 1582579 w 1853641"/>
              <a:gd name="connsiteY29" fmla="*/ 891658 h 2398085"/>
              <a:gd name="connsiteX30" fmla="*/ 1845469 w 1853641"/>
              <a:gd name="connsiteY30" fmla="*/ 857368 h 2398085"/>
              <a:gd name="connsiteX31" fmla="*/ 1776889 w 1853641"/>
              <a:gd name="connsiteY31" fmla="*/ 605908 h 2398085"/>
              <a:gd name="connsiteX32" fmla="*/ 1674019 w 1853641"/>
              <a:gd name="connsiteY32" fmla="*/ 297298 h 2398085"/>
              <a:gd name="connsiteX33" fmla="*/ 1468279 w 1853641"/>
              <a:gd name="connsiteY33" fmla="*/ 68698 h 2398085"/>
              <a:gd name="connsiteX34" fmla="*/ 1216819 w 1853641"/>
              <a:gd name="connsiteY34" fmla="*/ 118 h 2398085"/>
              <a:gd name="connsiteX35" fmla="*/ 1011079 w 1853641"/>
              <a:gd name="connsiteY35" fmla="*/ 80128 h 2398085"/>
              <a:gd name="connsiteX36" fmla="*/ 816769 w 1853641"/>
              <a:gd name="connsiteY36" fmla="*/ 125848 h 23980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1853641" h="2398085">
                <a:moveTo>
                  <a:pt x="816769" y="125848"/>
                </a:moveTo>
                <a:cubicBezTo>
                  <a:pt x="711994" y="122038"/>
                  <a:pt x="471964" y="53458"/>
                  <a:pt x="382429" y="57268"/>
                </a:cubicBezTo>
                <a:cubicBezTo>
                  <a:pt x="292894" y="61078"/>
                  <a:pt x="321469" y="131563"/>
                  <a:pt x="279559" y="148708"/>
                </a:cubicBezTo>
                <a:cubicBezTo>
                  <a:pt x="237649" y="165853"/>
                  <a:pt x="176689" y="30598"/>
                  <a:pt x="130969" y="160138"/>
                </a:cubicBezTo>
                <a:cubicBezTo>
                  <a:pt x="85249" y="289678"/>
                  <a:pt x="-25241" y="790693"/>
                  <a:pt x="5239" y="925948"/>
                </a:cubicBezTo>
                <a:cubicBezTo>
                  <a:pt x="35719" y="1061203"/>
                  <a:pt x="241459" y="1030723"/>
                  <a:pt x="313849" y="971668"/>
                </a:cubicBezTo>
                <a:cubicBezTo>
                  <a:pt x="386239" y="912613"/>
                  <a:pt x="401479" y="609718"/>
                  <a:pt x="439579" y="571618"/>
                </a:cubicBezTo>
                <a:cubicBezTo>
                  <a:pt x="477679" y="533518"/>
                  <a:pt x="513874" y="668773"/>
                  <a:pt x="542449" y="743068"/>
                </a:cubicBezTo>
                <a:cubicBezTo>
                  <a:pt x="571024" y="817363"/>
                  <a:pt x="599599" y="948808"/>
                  <a:pt x="611029" y="1017388"/>
                </a:cubicBezTo>
                <a:cubicBezTo>
                  <a:pt x="622459" y="1085968"/>
                  <a:pt x="628174" y="1101208"/>
                  <a:pt x="611029" y="1154548"/>
                </a:cubicBezTo>
                <a:cubicBezTo>
                  <a:pt x="593884" y="1207888"/>
                  <a:pt x="532924" y="1299328"/>
                  <a:pt x="508159" y="1337428"/>
                </a:cubicBezTo>
                <a:cubicBezTo>
                  <a:pt x="483394" y="1375528"/>
                  <a:pt x="491014" y="1331713"/>
                  <a:pt x="462439" y="1383148"/>
                </a:cubicBezTo>
                <a:cubicBezTo>
                  <a:pt x="433864" y="1434583"/>
                  <a:pt x="376714" y="1546978"/>
                  <a:pt x="336709" y="1646038"/>
                </a:cubicBezTo>
                <a:cubicBezTo>
                  <a:pt x="296704" y="1745098"/>
                  <a:pt x="243364" y="1868923"/>
                  <a:pt x="222409" y="1977508"/>
                </a:cubicBezTo>
                <a:cubicBezTo>
                  <a:pt x="201454" y="2086093"/>
                  <a:pt x="203359" y="2228968"/>
                  <a:pt x="210979" y="2297548"/>
                </a:cubicBezTo>
                <a:cubicBezTo>
                  <a:pt x="218599" y="2366128"/>
                  <a:pt x="193834" y="2385178"/>
                  <a:pt x="268129" y="2388988"/>
                </a:cubicBezTo>
                <a:cubicBezTo>
                  <a:pt x="342424" y="2392798"/>
                  <a:pt x="550069" y="2331838"/>
                  <a:pt x="656749" y="2320408"/>
                </a:cubicBezTo>
                <a:cubicBezTo>
                  <a:pt x="763429" y="2308978"/>
                  <a:pt x="803434" y="2316598"/>
                  <a:pt x="908209" y="2320408"/>
                </a:cubicBezTo>
                <a:cubicBezTo>
                  <a:pt x="1012984" y="2324218"/>
                  <a:pt x="1182529" y="2339458"/>
                  <a:pt x="1285399" y="2343268"/>
                </a:cubicBezTo>
                <a:cubicBezTo>
                  <a:pt x="1388269" y="2347078"/>
                  <a:pt x="1453039" y="2339458"/>
                  <a:pt x="1525429" y="2343268"/>
                </a:cubicBezTo>
                <a:cubicBezTo>
                  <a:pt x="1597819" y="2347078"/>
                  <a:pt x="1666399" y="2448043"/>
                  <a:pt x="1719739" y="2366128"/>
                </a:cubicBezTo>
                <a:cubicBezTo>
                  <a:pt x="1773079" y="2284213"/>
                  <a:pt x="1845469" y="1987033"/>
                  <a:pt x="1845469" y="1851778"/>
                </a:cubicBezTo>
                <a:cubicBezTo>
                  <a:pt x="1845469" y="1716523"/>
                  <a:pt x="1767364" y="1647943"/>
                  <a:pt x="1719739" y="1554598"/>
                </a:cubicBezTo>
                <a:cubicBezTo>
                  <a:pt x="1672114" y="1461253"/>
                  <a:pt x="1620679" y="1362193"/>
                  <a:pt x="1559719" y="1291708"/>
                </a:cubicBezTo>
                <a:cubicBezTo>
                  <a:pt x="1498759" y="1221223"/>
                  <a:pt x="1405414" y="1183123"/>
                  <a:pt x="1353979" y="1131688"/>
                </a:cubicBezTo>
                <a:cubicBezTo>
                  <a:pt x="1302544" y="1080253"/>
                  <a:pt x="1272064" y="1036438"/>
                  <a:pt x="1251109" y="983098"/>
                </a:cubicBezTo>
                <a:cubicBezTo>
                  <a:pt x="1230154" y="929758"/>
                  <a:pt x="1213009" y="891658"/>
                  <a:pt x="1228249" y="811648"/>
                </a:cubicBezTo>
                <a:cubicBezTo>
                  <a:pt x="1243489" y="731638"/>
                  <a:pt x="1306354" y="558283"/>
                  <a:pt x="1342549" y="503038"/>
                </a:cubicBezTo>
                <a:cubicBezTo>
                  <a:pt x="1378744" y="447793"/>
                  <a:pt x="1405414" y="415408"/>
                  <a:pt x="1445419" y="480178"/>
                </a:cubicBezTo>
                <a:cubicBezTo>
                  <a:pt x="1485424" y="544948"/>
                  <a:pt x="1515904" y="828793"/>
                  <a:pt x="1582579" y="891658"/>
                </a:cubicBezTo>
                <a:cubicBezTo>
                  <a:pt x="1649254" y="954523"/>
                  <a:pt x="1813084" y="904993"/>
                  <a:pt x="1845469" y="857368"/>
                </a:cubicBezTo>
                <a:cubicBezTo>
                  <a:pt x="1877854" y="809743"/>
                  <a:pt x="1805464" y="699253"/>
                  <a:pt x="1776889" y="605908"/>
                </a:cubicBezTo>
                <a:cubicBezTo>
                  <a:pt x="1748314" y="512563"/>
                  <a:pt x="1725454" y="386833"/>
                  <a:pt x="1674019" y="297298"/>
                </a:cubicBezTo>
                <a:cubicBezTo>
                  <a:pt x="1622584" y="207763"/>
                  <a:pt x="1544479" y="118228"/>
                  <a:pt x="1468279" y="68698"/>
                </a:cubicBezTo>
                <a:cubicBezTo>
                  <a:pt x="1392079" y="19168"/>
                  <a:pt x="1293019" y="-1787"/>
                  <a:pt x="1216819" y="118"/>
                </a:cubicBezTo>
                <a:cubicBezTo>
                  <a:pt x="1140619" y="2023"/>
                  <a:pt x="1072039" y="57268"/>
                  <a:pt x="1011079" y="80128"/>
                </a:cubicBezTo>
                <a:cubicBezTo>
                  <a:pt x="950119" y="102988"/>
                  <a:pt x="921544" y="129658"/>
                  <a:pt x="816769" y="125848"/>
                </a:cubicBezTo>
                <a:close/>
              </a:path>
            </a:pathLst>
          </a:cu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: Shape 10">
            <a:extLst>
              <a:ext uri="{FF2B5EF4-FFF2-40B4-BE49-F238E27FC236}">
                <a16:creationId xmlns:a16="http://schemas.microsoft.com/office/drawing/2014/main" xmlns="" id="{D0707B80-A3AC-437C-8B29-3D4997778DF9}"/>
              </a:ext>
            </a:extLst>
          </p:cNvPr>
          <p:cNvSpPr/>
          <p:nvPr/>
        </p:nvSpPr>
        <p:spPr>
          <a:xfrm>
            <a:off x="1470014" y="4040478"/>
            <a:ext cx="2528384" cy="2593281"/>
          </a:xfrm>
          <a:custGeom>
            <a:avLst/>
            <a:gdLst>
              <a:gd name="connsiteX0" fmla="*/ 539310 w 2528384"/>
              <a:gd name="connsiteY0" fmla="*/ 136673 h 2593281"/>
              <a:gd name="connsiteX1" fmla="*/ 1065090 w 2528384"/>
              <a:gd name="connsiteY1" fmla="*/ 228113 h 2593281"/>
              <a:gd name="connsiteX2" fmla="*/ 1670880 w 2528384"/>
              <a:gd name="connsiteY2" fmla="*/ 102383 h 2593281"/>
              <a:gd name="connsiteX3" fmla="*/ 1728030 w 2528384"/>
              <a:gd name="connsiteY3" fmla="*/ 239543 h 2593281"/>
              <a:gd name="connsiteX4" fmla="*/ 2528130 w 2528384"/>
              <a:gd name="connsiteY4" fmla="*/ 2205503 h 2593281"/>
              <a:gd name="connsiteX5" fmla="*/ 1636590 w 2528384"/>
              <a:gd name="connsiteY5" fmla="*/ 2354093 h 2593281"/>
              <a:gd name="connsiteX6" fmla="*/ 1293690 w 2528384"/>
              <a:gd name="connsiteY6" fmla="*/ 1039643 h 2593281"/>
              <a:gd name="connsiteX7" fmla="*/ 1076520 w 2528384"/>
              <a:gd name="connsiteY7" fmla="*/ 856763 h 2593281"/>
              <a:gd name="connsiteX8" fmla="*/ 733620 w 2528384"/>
              <a:gd name="connsiteY8" fmla="*/ 2354093 h 2593281"/>
              <a:gd name="connsiteX9" fmla="*/ 2100 w 2528384"/>
              <a:gd name="connsiteY9" fmla="*/ 2365523 h 2593281"/>
              <a:gd name="connsiteX10" fmla="*/ 539310 w 2528384"/>
              <a:gd name="connsiteY10" fmla="*/ 136673 h 25932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2528384" h="2593281">
                <a:moveTo>
                  <a:pt x="539310" y="136673"/>
                </a:moveTo>
                <a:cubicBezTo>
                  <a:pt x="716475" y="-219562"/>
                  <a:pt x="876495" y="233828"/>
                  <a:pt x="1065090" y="228113"/>
                </a:cubicBezTo>
                <a:cubicBezTo>
                  <a:pt x="1253685" y="222398"/>
                  <a:pt x="1560390" y="100478"/>
                  <a:pt x="1670880" y="102383"/>
                </a:cubicBezTo>
                <a:cubicBezTo>
                  <a:pt x="1781370" y="104288"/>
                  <a:pt x="1728030" y="239543"/>
                  <a:pt x="1728030" y="239543"/>
                </a:cubicBezTo>
                <a:cubicBezTo>
                  <a:pt x="1870905" y="590063"/>
                  <a:pt x="2543370" y="1853078"/>
                  <a:pt x="2528130" y="2205503"/>
                </a:cubicBezTo>
                <a:cubicBezTo>
                  <a:pt x="2512890" y="2557928"/>
                  <a:pt x="1842330" y="2548403"/>
                  <a:pt x="1636590" y="2354093"/>
                </a:cubicBezTo>
                <a:cubicBezTo>
                  <a:pt x="1430850" y="2159783"/>
                  <a:pt x="1387035" y="1289198"/>
                  <a:pt x="1293690" y="1039643"/>
                </a:cubicBezTo>
                <a:cubicBezTo>
                  <a:pt x="1200345" y="790088"/>
                  <a:pt x="1169865" y="637688"/>
                  <a:pt x="1076520" y="856763"/>
                </a:cubicBezTo>
                <a:cubicBezTo>
                  <a:pt x="983175" y="1075838"/>
                  <a:pt x="912690" y="2102633"/>
                  <a:pt x="733620" y="2354093"/>
                </a:cubicBezTo>
                <a:cubicBezTo>
                  <a:pt x="554550" y="2605553"/>
                  <a:pt x="36390" y="2729378"/>
                  <a:pt x="2100" y="2365523"/>
                </a:cubicBezTo>
                <a:cubicBezTo>
                  <a:pt x="-32190" y="2001668"/>
                  <a:pt x="362145" y="492908"/>
                  <a:pt x="539310" y="136673"/>
                </a:cubicBezTo>
                <a:close/>
              </a:path>
            </a:pathLst>
          </a:cu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xmlns="" id="{13096DF6-247D-41E3-98D0-8614979840DB}"/>
              </a:ext>
            </a:extLst>
          </p:cNvPr>
          <p:cNvSpPr/>
          <p:nvPr/>
        </p:nvSpPr>
        <p:spPr>
          <a:xfrm>
            <a:off x="7312773" y="4919694"/>
            <a:ext cx="1258454" cy="595103"/>
          </a:xfrm>
          <a:custGeom>
            <a:avLst/>
            <a:gdLst>
              <a:gd name="connsiteX0" fmla="*/ 572833 w 1533233"/>
              <a:gd name="connsiteY0" fmla="*/ 358440 h 753664"/>
              <a:gd name="connsiteX1" fmla="*/ 355663 w 1533233"/>
              <a:gd name="connsiteY1" fmla="*/ 278430 h 753664"/>
              <a:gd name="connsiteX2" fmla="*/ 104203 w 1533233"/>
              <a:gd name="connsiteY2" fmla="*/ 392730 h 753664"/>
              <a:gd name="connsiteX3" fmla="*/ 47053 w 1533233"/>
              <a:gd name="connsiteY3" fmla="*/ 541320 h 753664"/>
              <a:gd name="connsiteX4" fmla="*/ 127063 w 1533233"/>
              <a:gd name="connsiteY4" fmla="*/ 724200 h 753664"/>
              <a:gd name="connsiteX5" fmla="*/ 1430083 w 1533233"/>
              <a:gd name="connsiteY5" fmla="*/ 712770 h 753664"/>
              <a:gd name="connsiteX6" fmla="*/ 1441513 w 1533233"/>
              <a:gd name="connsiteY6" fmla="*/ 335580 h 753664"/>
              <a:gd name="connsiteX7" fmla="*/ 1361503 w 1533233"/>
              <a:gd name="connsiteY7" fmla="*/ 84120 h 753664"/>
              <a:gd name="connsiteX8" fmla="*/ 1201483 w 1533233"/>
              <a:gd name="connsiteY8" fmla="*/ 4110 h 753664"/>
              <a:gd name="connsiteX9" fmla="*/ 995743 w 1533233"/>
              <a:gd name="connsiteY9" fmla="*/ 15540 h 753664"/>
              <a:gd name="connsiteX10" fmla="*/ 950023 w 1533233"/>
              <a:gd name="connsiteY10" fmla="*/ 49830 h 753664"/>
              <a:gd name="connsiteX11" fmla="*/ 858583 w 1533233"/>
              <a:gd name="connsiteY11" fmla="*/ 358440 h 753664"/>
              <a:gd name="connsiteX12" fmla="*/ 790003 w 1533233"/>
              <a:gd name="connsiteY12" fmla="*/ 404160 h 753664"/>
              <a:gd name="connsiteX13" fmla="*/ 641413 w 1533233"/>
              <a:gd name="connsiteY13" fmla="*/ 404160 h 753664"/>
              <a:gd name="connsiteX14" fmla="*/ 572833 w 1533233"/>
              <a:gd name="connsiteY14" fmla="*/ 358440 h 75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33233" h="753664">
                <a:moveTo>
                  <a:pt x="572833" y="358440"/>
                </a:moveTo>
                <a:cubicBezTo>
                  <a:pt x="525208" y="337485"/>
                  <a:pt x="433768" y="272715"/>
                  <a:pt x="355663" y="278430"/>
                </a:cubicBezTo>
                <a:cubicBezTo>
                  <a:pt x="277558" y="284145"/>
                  <a:pt x="155638" y="348915"/>
                  <a:pt x="104203" y="392730"/>
                </a:cubicBezTo>
                <a:cubicBezTo>
                  <a:pt x="52768" y="436545"/>
                  <a:pt x="43243" y="486075"/>
                  <a:pt x="47053" y="541320"/>
                </a:cubicBezTo>
                <a:cubicBezTo>
                  <a:pt x="50863" y="596565"/>
                  <a:pt x="-103442" y="695625"/>
                  <a:pt x="127063" y="724200"/>
                </a:cubicBezTo>
                <a:cubicBezTo>
                  <a:pt x="357568" y="752775"/>
                  <a:pt x="1211008" y="777540"/>
                  <a:pt x="1430083" y="712770"/>
                </a:cubicBezTo>
                <a:cubicBezTo>
                  <a:pt x="1649158" y="648000"/>
                  <a:pt x="1452943" y="440355"/>
                  <a:pt x="1441513" y="335580"/>
                </a:cubicBezTo>
                <a:cubicBezTo>
                  <a:pt x="1430083" y="230805"/>
                  <a:pt x="1401508" y="139365"/>
                  <a:pt x="1361503" y="84120"/>
                </a:cubicBezTo>
                <a:cubicBezTo>
                  <a:pt x="1321498" y="28875"/>
                  <a:pt x="1262443" y="15540"/>
                  <a:pt x="1201483" y="4110"/>
                </a:cubicBezTo>
                <a:cubicBezTo>
                  <a:pt x="1140523" y="-7320"/>
                  <a:pt x="1037653" y="7920"/>
                  <a:pt x="995743" y="15540"/>
                </a:cubicBezTo>
                <a:cubicBezTo>
                  <a:pt x="953833" y="23160"/>
                  <a:pt x="972883" y="-7320"/>
                  <a:pt x="950023" y="49830"/>
                </a:cubicBezTo>
                <a:cubicBezTo>
                  <a:pt x="927163" y="106980"/>
                  <a:pt x="885253" y="299385"/>
                  <a:pt x="858583" y="358440"/>
                </a:cubicBezTo>
                <a:cubicBezTo>
                  <a:pt x="831913" y="417495"/>
                  <a:pt x="826198" y="396540"/>
                  <a:pt x="790003" y="404160"/>
                </a:cubicBezTo>
                <a:cubicBezTo>
                  <a:pt x="753808" y="411780"/>
                  <a:pt x="679513" y="413685"/>
                  <a:pt x="641413" y="404160"/>
                </a:cubicBezTo>
                <a:cubicBezTo>
                  <a:pt x="603313" y="394635"/>
                  <a:pt x="620458" y="379395"/>
                  <a:pt x="572833" y="35844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Freeform: Shape 12">
            <a:extLst>
              <a:ext uri="{FF2B5EF4-FFF2-40B4-BE49-F238E27FC236}">
                <a16:creationId xmlns:a16="http://schemas.microsoft.com/office/drawing/2014/main" xmlns="" id="{B52BE771-7BA4-4BB6-B503-00F56ABF8C05}"/>
              </a:ext>
            </a:extLst>
          </p:cNvPr>
          <p:cNvSpPr/>
          <p:nvPr/>
        </p:nvSpPr>
        <p:spPr>
          <a:xfrm>
            <a:off x="7619171" y="5101589"/>
            <a:ext cx="1258454" cy="595103"/>
          </a:xfrm>
          <a:custGeom>
            <a:avLst/>
            <a:gdLst>
              <a:gd name="connsiteX0" fmla="*/ 572833 w 1533233"/>
              <a:gd name="connsiteY0" fmla="*/ 358440 h 753664"/>
              <a:gd name="connsiteX1" fmla="*/ 355663 w 1533233"/>
              <a:gd name="connsiteY1" fmla="*/ 278430 h 753664"/>
              <a:gd name="connsiteX2" fmla="*/ 104203 w 1533233"/>
              <a:gd name="connsiteY2" fmla="*/ 392730 h 753664"/>
              <a:gd name="connsiteX3" fmla="*/ 47053 w 1533233"/>
              <a:gd name="connsiteY3" fmla="*/ 541320 h 753664"/>
              <a:gd name="connsiteX4" fmla="*/ 127063 w 1533233"/>
              <a:gd name="connsiteY4" fmla="*/ 724200 h 753664"/>
              <a:gd name="connsiteX5" fmla="*/ 1430083 w 1533233"/>
              <a:gd name="connsiteY5" fmla="*/ 712770 h 753664"/>
              <a:gd name="connsiteX6" fmla="*/ 1441513 w 1533233"/>
              <a:gd name="connsiteY6" fmla="*/ 335580 h 753664"/>
              <a:gd name="connsiteX7" fmla="*/ 1361503 w 1533233"/>
              <a:gd name="connsiteY7" fmla="*/ 84120 h 753664"/>
              <a:gd name="connsiteX8" fmla="*/ 1201483 w 1533233"/>
              <a:gd name="connsiteY8" fmla="*/ 4110 h 753664"/>
              <a:gd name="connsiteX9" fmla="*/ 995743 w 1533233"/>
              <a:gd name="connsiteY9" fmla="*/ 15540 h 753664"/>
              <a:gd name="connsiteX10" fmla="*/ 950023 w 1533233"/>
              <a:gd name="connsiteY10" fmla="*/ 49830 h 753664"/>
              <a:gd name="connsiteX11" fmla="*/ 858583 w 1533233"/>
              <a:gd name="connsiteY11" fmla="*/ 358440 h 753664"/>
              <a:gd name="connsiteX12" fmla="*/ 790003 w 1533233"/>
              <a:gd name="connsiteY12" fmla="*/ 404160 h 753664"/>
              <a:gd name="connsiteX13" fmla="*/ 641413 w 1533233"/>
              <a:gd name="connsiteY13" fmla="*/ 404160 h 753664"/>
              <a:gd name="connsiteX14" fmla="*/ 572833 w 1533233"/>
              <a:gd name="connsiteY14" fmla="*/ 358440 h 7536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1533233" h="753664">
                <a:moveTo>
                  <a:pt x="572833" y="358440"/>
                </a:moveTo>
                <a:cubicBezTo>
                  <a:pt x="525208" y="337485"/>
                  <a:pt x="433768" y="272715"/>
                  <a:pt x="355663" y="278430"/>
                </a:cubicBezTo>
                <a:cubicBezTo>
                  <a:pt x="277558" y="284145"/>
                  <a:pt x="155638" y="348915"/>
                  <a:pt x="104203" y="392730"/>
                </a:cubicBezTo>
                <a:cubicBezTo>
                  <a:pt x="52768" y="436545"/>
                  <a:pt x="43243" y="486075"/>
                  <a:pt x="47053" y="541320"/>
                </a:cubicBezTo>
                <a:cubicBezTo>
                  <a:pt x="50863" y="596565"/>
                  <a:pt x="-103442" y="695625"/>
                  <a:pt x="127063" y="724200"/>
                </a:cubicBezTo>
                <a:cubicBezTo>
                  <a:pt x="357568" y="752775"/>
                  <a:pt x="1211008" y="777540"/>
                  <a:pt x="1430083" y="712770"/>
                </a:cubicBezTo>
                <a:cubicBezTo>
                  <a:pt x="1649158" y="648000"/>
                  <a:pt x="1452943" y="440355"/>
                  <a:pt x="1441513" y="335580"/>
                </a:cubicBezTo>
                <a:cubicBezTo>
                  <a:pt x="1430083" y="230805"/>
                  <a:pt x="1401508" y="139365"/>
                  <a:pt x="1361503" y="84120"/>
                </a:cubicBezTo>
                <a:cubicBezTo>
                  <a:pt x="1321498" y="28875"/>
                  <a:pt x="1262443" y="15540"/>
                  <a:pt x="1201483" y="4110"/>
                </a:cubicBezTo>
                <a:cubicBezTo>
                  <a:pt x="1140523" y="-7320"/>
                  <a:pt x="1037653" y="7920"/>
                  <a:pt x="995743" y="15540"/>
                </a:cubicBezTo>
                <a:cubicBezTo>
                  <a:pt x="953833" y="23160"/>
                  <a:pt x="972883" y="-7320"/>
                  <a:pt x="950023" y="49830"/>
                </a:cubicBezTo>
                <a:cubicBezTo>
                  <a:pt x="927163" y="106980"/>
                  <a:pt x="885253" y="299385"/>
                  <a:pt x="858583" y="358440"/>
                </a:cubicBezTo>
                <a:cubicBezTo>
                  <a:pt x="831913" y="417495"/>
                  <a:pt x="826198" y="396540"/>
                  <a:pt x="790003" y="404160"/>
                </a:cubicBezTo>
                <a:cubicBezTo>
                  <a:pt x="753808" y="411780"/>
                  <a:pt x="679513" y="413685"/>
                  <a:pt x="641413" y="404160"/>
                </a:cubicBezTo>
                <a:cubicBezTo>
                  <a:pt x="603313" y="394635"/>
                  <a:pt x="620458" y="379395"/>
                  <a:pt x="572833" y="358440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Star: 5 Points 22">
            <a:extLst>
              <a:ext uri="{FF2B5EF4-FFF2-40B4-BE49-F238E27FC236}">
                <a16:creationId xmlns:a16="http://schemas.microsoft.com/office/drawing/2014/main" xmlns="" id="{742554EA-0315-4C8F-9B8A-2107CA211197}"/>
              </a:ext>
            </a:extLst>
          </p:cNvPr>
          <p:cNvSpPr/>
          <p:nvPr/>
        </p:nvSpPr>
        <p:spPr>
          <a:xfrm>
            <a:off x="8629650" y="5415245"/>
            <a:ext cx="171450" cy="199104"/>
          </a:xfrm>
          <a:prstGeom prst="star5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389459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5378EE53-3EC7-4E05-ABC8-2AB9B386A2F0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xmlns="" id="{F9699245-6D37-45C9-BC21-0A12FDE60DF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7392" r="17863" b="8166"/>
          <a:stretch/>
        </p:blipFill>
        <p:spPr>
          <a:xfrm>
            <a:off x="6259832" y="1637521"/>
            <a:ext cx="2137410" cy="378198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1E92821A-C63D-464D-AE21-81B3A461012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208" r="34166"/>
          <a:stretch/>
        </p:blipFill>
        <p:spPr>
          <a:xfrm>
            <a:off x="3794760" y="1637521"/>
            <a:ext cx="2137410" cy="378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5489158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9879561-D0FA-49D4-A9E5-E90F8EAC5477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FC144B3B-8090-4E02-8C38-D3C00E5B8BA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42" b="15545"/>
          <a:stretch/>
        </p:blipFill>
        <p:spPr>
          <a:xfrm>
            <a:off x="788670" y="415627"/>
            <a:ext cx="4322616" cy="295207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95204A89-4566-4899-8324-049E00462B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096000" y="381337"/>
            <a:ext cx="5382611" cy="2986365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xmlns="" id="{E9094152-80BD-4F90-80BF-16D80A7E6FD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-630" b="8500"/>
          <a:stretch/>
        </p:blipFill>
        <p:spPr>
          <a:xfrm>
            <a:off x="1224048" y="3460871"/>
            <a:ext cx="3451860" cy="316246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xmlns="" id="{576EE381-14A5-4BB2-966F-FEB6E1E3A2C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6625997" y="3490297"/>
            <a:ext cx="4322616" cy="3103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05122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7E8781F-77DD-4D16-ADC2-6E0A977D0F78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73967E4A-5E3A-4389-928D-CE0C505547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644140" y="1470660"/>
            <a:ext cx="6025662" cy="39166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7749629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EC017966-6DC4-4006-A257-582E628B65E4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E0918D5A-DBAB-4A7D-B5C1-891D9E54955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960370" y="1434465"/>
            <a:ext cx="5978805" cy="3989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339802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>
            <a:extLst>
              <a:ext uri="{FF2B5EF4-FFF2-40B4-BE49-F238E27FC236}">
                <a16:creationId xmlns:a16="http://schemas.microsoft.com/office/drawing/2014/main" xmlns="" id="{A5E07315-5DAD-4E46-8989-B56F7BA49EC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23915" y="1589007"/>
            <a:ext cx="7199606" cy="4791011"/>
          </a:xfrm>
          <a:prstGeom prst="rect">
            <a:avLst/>
          </a:prstGeom>
        </p:spPr>
      </p:pic>
      <p:sp>
        <p:nvSpPr>
          <p:cNvPr id="21" name="Star: 32 Points 20">
            <a:extLst>
              <a:ext uri="{FF2B5EF4-FFF2-40B4-BE49-F238E27FC236}">
                <a16:creationId xmlns:a16="http://schemas.microsoft.com/office/drawing/2014/main" xmlns="" id="{D3C1C0FF-24E8-4CBC-AC1B-BB100B2F02C9}"/>
              </a:ext>
            </a:extLst>
          </p:cNvPr>
          <p:cNvSpPr/>
          <p:nvPr/>
        </p:nvSpPr>
        <p:spPr>
          <a:xfrm>
            <a:off x="6731634" y="477982"/>
            <a:ext cx="3642360" cy="3352800"/>
          </a:xfrm>
          <a:prstGeom prst="star32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xmlns="" id="{9ED23BAA-4187-463B-A5FC-F4D900A97809}"/>
              </a:ext>
            </a:extLst>
          </p:cNvPr>
          <p:cNvSpPr/>
          <p:nvPr/>
        </p:nvSpPr>
        <p:spPr>
          <a:xfrm>
            <a:off x="7655073" y="1666340"/>
            <a:ext cx="437934" cy="2999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xmlns="" id="{BB92178F-A895-4A62-B985-40323EBEBF83}"/>
              </a:ext>
            </a:extLst>
          </p:cNvPr>
          <p:cNvSpPr/>
          <p:nvPr/>
        </p:nvSpPr>
        <p:spPr>
          <a:xfrm>
            <a:off x="8866813" y="1658524"/>
            <a:ext cx="437934" cy="299987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Arc 23">
            <a:extLst>
              <a:ext uri="{FF2B5EF4-FFF2-40B4-BE49-F238E27FC236}">
                <a16:creationId xmlns:a16="http://schemas.microsoft.com/office/drawing/2014/main" xmlns="" id="{5DE329B3-4D30-42DE-809C-311F4BC96F66}"/>
              </a:ext>
            </a:extLst>
          </p:cNvPr>
          <p:cNvSpPr/>
          <p:nvPr/>
        </p:nvSpPr>
        <p:spPr>
          <a:xfrm rot="8400714">
            <a:off x="8116268" y="1995422"/>
            <a:ext cx="914400" cy="914400"/>
          </a:xfrm>
          <a:prstGeom prst="arc">
            <a:avLst>
              <a:gd name="adj1" fmla="val 13725174"/>
              <a:gd name="adj2" fmla="val 1268856"/>
            </a:avLst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0420975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een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6B9F25"/>
      </a:hlink>
      <a:folHlink>
        <a:srgbClr val="BA6906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314</TotalTime>
  <Words>0</Words>
  <Application>Microsoft Office PowerPoint</Application>
  <PresentationFormat>Custom</PresentationFormat>
  <Paragraphs>0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Sonja</dc:creator>
  <cp:lastModifiedBy>Kristina Mataruga</cp:lastModifiedBy>
  <cp:revision>25</cp:revision>
  <dcterms:created xsi:type="dcterms:W3CDTF">2020-05-27T07:18:52Z</dcterms:created>
  <dcterms:modified xsi:type="dcterms:W3CDTF">2020-06-03T11:05:02Z</dcterms:modified>
</cp:coreProperties>
</file>