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98" r:id="rId2"/>
    <p:sldId id="259" r:id="rId3"/>
    <p:sldId id="260" r:id="rId4"/>
    <p:sldId id="261" r:id="rId5"/>
    <p:sldId id="277" r:id="rId6"/>
    <p:sldId id="271" r:id="rId7"/>
    <p:sldId id="297" r:id="rId8"/>
    <p:sldId id="292" r:id="rId9"/>
    <p:sldId id="280" r:id="rId10"/>
    <p:sldId id="281" r:id="rId11"/>
    <p:sldId id="296" r:id="rId12"/>
    <p:sldId id="282" r:id="rId13"/>
    <p:sldId id="283" r:id="rId14"/>
    <p:sldId id="284" r:id="rId15"/>
    <p:sldId id="286" r:id="rId16"/>
    <p:sldId id="285" r:id="rId17"/>
    <p:sldId id="287" r:id="rId18"/>
    <p:sldId id="289" r:id="rId19"/>
    <p:sldId id="290" r:id="rId20"/>
    <p:sldId id="291" r:id="rId21"/>
    <p:sldId id="29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146AF-F90E-4C7D-8A5D-7BC7C2EE69E3}" v="389" dt="2020-05-18T17:45:11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jana Burgic" userId="b136d2315a14d335" providerId="LiveId" clId="{72D146AF-F90E-4C7D-8A5D-7BC7C2EE69E3}"/>
    <pc:docChg chg="undo redo custSel mod addSld delSld modSld sldOrd">
      <pc:chgData name="Mirjana Burgic" userId="b136d2315a14d335" providerId="LiveId" clId="{72D146AF-F90E-4C7D-8A5D-7BC7C2EE69E3}" dt="2020-05-18T17:46:30.324" v="8215" actId="26606"/>
      <pc:docMkLst>
        <pc:docMk/>
      </pc:docMkLst>
      <pc:sldChg chg="del">
        <pc:chgData name="Mirjana Burgic" userId="b136d2315a14d335" providerId="LiveId" clId="{72D146AF-F90E-4C7D-8A5D-7BC7C2EE69E3}" dt="2020-05-13T23:43:16.542" v="7479" actId="47"/>
        <pc:sldMkLst>
          <pc:docMk/>
          <pc:sldMk cId="2249090839" sldId="256"/>
        </pc:sldMkLst>
      </pc:sldChg>
      <pc:sldChg chg="del">
        <pc:chgData name="Mirjana Burgic" userId="b136d2315a14d335" providerId="LiveId" clId="{72D146AF-F90E-4C7D-8A5D-7BC7C2EE69E3}" dt="2020-05-13T10:57:27.553" v="1383" actId="47"/>
        <pc:sldMkLst>
          <pc:docMk/>
          <pc:sldMk cId="1965708443" sldId="258"/>
        </pc:sldMkLst>
      </pc:sldChg>
      <pc:sldChg chg="modSp mod modAnim">
        <pc:chgData name="Mirjana Burgic" userId="b136d2315a14d335" providerId="LiveId" clId="{72D146AF-F90E-4C7D-8A5D-7BC7C2EE69E3}" dt="2020-05-14T06:52:37.684" v="7693"/>
        <pc:sldMkLst>
          <pc:docMk/>
          <pc:sldMk cId="834364952" sldId="259"/>
        </pc:sldMkLst>
        <pc:spChg chg="mod">
          <ac:chgData name="Mirjana Burgic" userId="b136d2315a14d335" providerId="LiveId" clId="{72D146AF-F90E-4C7D-8A5D-7BC7C2EE69E3}" dt="2020-05-13T23:44:19.320" v="7504" actId="1036"/>
          <ac:spMkLst>
            <pc:docMk/>
            <pc:sldMk cId="834364952" sldId="259"/>
            <ac:spMk id="4" creationId="{DD5CD6FE-D345-40E3-873D-B8B412268921}"/>
          </ac:spMkLst>
        </pc:spChg>
        <pc:spChg chg="mod">
          <ac:chgData name="Mirjana Burgic" userId="b136d2315a14d335" providerId="LiveId" clId="{72D146AF-F90E-4C7D-8A5D-7BC7C2EE69E3}" dt="2020-05-13T23:44:37.613" v="7550" actId="1036"/>
          <ac:spMkLst>
            <pc:docMk/>
            <pc:sldMk cId="834364952" sldId="259"/>
            <ac:spMk id="5" creationId="{AD0B944F-2E7A-4951-A585-C3E4A9687DFA}"/>
          </ac:spMkLst>
        </pc:spChg>
        <pc:spChg chg="mod">
          <ac:chgData name="Mirjana Burgic" userId="b136d2315a14d335" providerId="LiveId" clId="{72D146AF-F90E-4C7D-8A5D-7BC7C2EE69E3}" dt="2020-05-13T23:44:43.657" v="7573" actId="1036"/>
          <ac:spMkLst>
            <pc:docMk/>
            <pc:sldMk cId="834364952" sldId="259"/>
            <ac:spMk id="7" creationId="{371B4D9B-C031-4190-9A57-7B8B248ED1F4}"/>
          </ac:spMkLst>
        </pc:spChg>
        <pc:spChg chg="mod">
          <ac:chgData name="Mirjana Burgic" userId="b136d2315a14d335" providerId="LiveId" clId="{72D146AF-F90E-4C7D-8A5D-7BC7C2EE69E3}" dt="2020-05-13T23:44:48.521" v="7594" actId="1036"/>
          <ac:spMkLst>
            <pc:docMk/>
            <pc:sldMk cId="834364952" sldId="259"/>
            <ac:spMk id="8" creationId="{C8060FA4-7A33-4E21-AF85-362E703502E6}"/>
          </ac:spMkLst>
        </pc:spChg>
        <pc:spChg chg="mod">
          <ac:chgData name="Mirjana Burgic" userId="b136d2315a14d335" providerId="LiveId" clId="{72D146AF-F90E-4C7D-8A5D-7BC7C2EE69E3}" dt="2020-05-13T23:44:27.492" v="7528" actId="1036"/>
          <ac:spMkLst>
            <pc:docMk/>
            <pc:sldMk cId="834364952" sldId="259"/>
            <ac:spMk id="21" creationId="{74FD8A49-7286-42A2-BF4F-1569B86BFD1A}"/>
          </ac:spMkLst>
        </pc:spChg>
      </pc:sldChg>
      <pc:sldChg chg="modSp mod modAnim">
        <pc:chgData name="Mirjana Burgic" userId="b136d2315a14d335" providerId="LiveId" clId="{72D146AF-F90E-4C7D-8A5D-7BC7C2EE69E3}" dt="2020-05-15T14:07:32.176" v="8010" actId="20577"/>
        <pc:sldMkLst>
          <pc:docMk/>
          <pc:sldMk cId="2269291608" sldId="260"/>
        </pc:sldMkLst>
        <pc:spChg chg="mod">
          <ac:chgData name="Mirjana Burgic" userId="b136d2315a14d335" providerId="LiveId" clId="{72D146AF-F90E-4C7D-8A5D-7BC7C2EE69E3}" dt="2020-05-15T14:07:32.176" v="8010" actId="20577"/>
          <ac:spMkLst>
            <pc:docMk/>
            <pc:sldMk cId="2269291608" sldId="260"/>
            <ac:spMk id="4" creationId="{C697369D-054A-4FA7-8EED-0D2423BAEDBA}"/>
          </ac:spMkLst>
        </pc:spChg>
      </pc:sldChg>
      <pc:sldChg chg="addSp delSp modSp mod ord modAnim">
        <pc:chgData name="Mirjana Burgic" userId="b136d2315a14d335" providerId="LiveId" clId="{72D146AF-F90E-4C7D-8A5D-7BC7C2EE69E3}" dt="2020-05-15T14:09:31.767" v="8011" actId="20577"/>
        <pc:sldMkLst>
          <pc:docMk/>
          <pc:sldMk cId="332588601" sldId="261"/>
        </pc:sldMkLst>
        <pc:spChg chg="add mod">
          <ac:chgData name="Mirjana Burgic" userId="b136d2315a14d335" providerId="LiveId" clId="{72D146AF-F90E-4C7D-8A5D-7BC7C2EE69E3}" dt="2020-05-13T23:51:34.800" v="7660" actId="20577"/>
          <ac:spMkLst>
            <pc:docMk/>
            <pc:sldMk cId="332588601" sldId="261"/>
            <ac:spMk id="2" creationId="{75001F39-8ECF-4DFC-80B1-E6F91AD57F4E}"/>
          </ac:spMkLst>
        </pc:spChg>
        <pc:spChg chg="mod">
          <ac:chgData name="Mirjana Burgic" userId="b136d2315a14d335" providerId="LiveId" clId="{72D146AF-F90E-4C7D-8A5D-7BC7C2EE69E3}" dt="2020-05-13T06:52:25.749" v="233" actId="20577"/>
          <ac:spMkLst>
            <pc:docMk/>
            <pc:sldMk cId="332588601" sldId="261"/>
            <ac:spMk id="4" creationId="{AD25C553-78DD-455D-98F4-24A3594C02EF}"/>
          </ac:spMkLst>
        </pc:spChg>
        <pc:spChg chg="mod">
          <ac:chgData name="Mirjana Burgic" userId="b136d2315a14d335" providerId="LiveId" clId="{72D146AF-F90E-4C7D-8A5D-7BC7C2EE69E3}" dt="2020-05-15T14:09:31.767" v="8011" actId="20577"/>
          <ac:spMkLst>
            <pc:docMk/>
            <pc:sldMk cId="332588601" sldId="261"/>
            <ac:spMk id="5" creationId="{F32D4FCC-3D52-41DD-8EFD-1AB63AC21EE0}"/>
          </ac:spMkLst>
        </pc:spChg>
        <pc:spChg chg="add del mod">
          <ac:chgData name="Mirjana Burgic" userId="b136d2315a14d335" providerId="LiveId" clId="{72D146AF-F90E-4C7D-8A5D-7BC7C2EE69E3}" dt="2020-05-13T23:50:08.214" v="7630" actId="20577"/>
          <ac:spMkLst>
            <pc:docMk/>
            <pc:sldMk cId="332588601" sldId="261"/>
            <ac:spMk id="10" creationId="{B385DE79-E441-4C2C-AE6C-9E2D57938AEC}"/>
          </ac:spMkLst>
        </pc:spChg>
        <pc:spChg chg="del">
          <ac:chgData name="Mirjana Burgic" userId="b136d2315a14d335" providerId="LiveId" clId="{72D146AF-F90E-4C7D-8A5D-7BC7C2EE69E3}" dt="2020-05-12T23:40:32.005" v="1" actId="478"/>
          <ac:spMkLst>
            <pc:docMk/>
            <pc:sldMk cId="332588601" sldId="261"/>
            <ac:spMk id="11" creationId="{EFC2FE72-6648-4CE5-AE54-5BAFDAA989E5}"/>
          </ac:spMkLst>
        </pc:spChg>
        <pc:spChg chg="del">
          <ac:chgData name="Mirjana Burgic" userId="b136d2315a14d335" providerId="LiveId" clId="{72D146AF-F90E-4C7D-8A5D-7BC7C2EE69E3}" dt="2020-05-12T23:40:28.924" v="0" actId="478"/>
          <ac:spMkLst>
            <pc:docMk/>
            <pc:sldMk cId="332588601" sldId="261"/>
            <ac:spMk id="12" creationId="{74DCE102-39B7-4EBA-8B3B-7DE34B7582AD}"/>
          </ac:spMkLst>
        </pc:spChg>
        <pc:spChg chg="mod">
          <ac:chgData name="Mirjana Burgic" userId="b136d2315a14d335" providerId="LiveId" clId="{72D146AF-F90E-4C7D-8A5D-7BC7C2EE69E3}" dt="2020-05-13T23:50:26.376" v="7639" actId="20577"/>
          <ac:spMkLst>
            <pc:docMk/>
            <pc:sldMk cId="332588601" sldId="261"/>
            <ac:spMk id="13" creationId="{92C5680F-C3B3-4C39-BF0D-3DDB4A5155E5}"/>
          </ac:spMkLst>
        </pc:spChg>
        <pc:spChg chg="add mod">
          <ac:chgData name="Mirjana Burgic" userId="b136d2315a14d335" providerId="LiveId" clId="{72D146AF-F90E-4C7D-8A5D-7BC7C2EE69E3}" dt="2020-05-12T23:48:30.657" v="139" actId="14100"/>
          <ac:spMkLst>
            <pc:docMk/>
            <pc:sldMk cId="332588601" sldId="261"/>
            <ac:spMk id="14" creationId="{5BC99FD1-FF0A-4FD6-B40B-B4E55081F541}"/>
          </ac:spMkLst>
        </pc:spChg>
        <pc:spChg chg="add mod">
          <ac:chgData name="Mirjana Burgic" userId="b136d2315a14d335" providerId="LiveId" clId="{72D146AF-F90E-4C7D-8A5D-7BC7C2EE69E3}" dt="2020-05-12T23:48:39.960" v="141" actId="1076"/>
          <ac:spMkLst>
            <pc:docMk/>
            <pc:sldMk cId="332588601" sldId="261"/>
            <ac:spMk id="15" creationId="{E0877B02-51AE-4ADF-A5EB-E56FC8493DCE}"/>
          </ac:spMkLst>
        </pc:spChg>
        <pc:spChg chg="add mod">
          <ac:chgData name="Mirjana Burgic" userId="b136d2315a14d335" providerId="LiveId" clId="{72D146AF-F90E-4C7D-8A5D-7BC7C2EE69E3}" dt="2020-05-12T23:49:05.487" v="151" actId="1035"/>
          <ac:spMkLst>
            <pc:docMk/>
            <pc:sldMk cId="332588601" sldId="261"/>
            <ac:spMk id="16" creationId="{88375019-6834-4195-8704-6020B8DA2176}"/>
          </ac:spMkLst>
        </pc:spChg>
        <pc:spChg chg="add mod">
          <ac:chgData name="Mirjana Burgic" userId="b136d2315a14d335" providerId="LiveId" clId="{72D146AF-F90E-4C7D-8A5D-7BC7C2EE69E3}" dt="2020-05-13T07:02:20.336" v="396" actId="1076"/>
          <ac:spMkLst>
            <pc:docMk/>
            <pc:sldMk cId="332588601" sldId="261"/>
            <ac:spMk id="17" creationId="{908B39BB-CBC2-452E-BDBB-821F2EEFBC56}"/>
          </ac:spMkLst>
        </pc:spChg>
        <pc:spChg chg="add mod">
          <ac:chgData name="Mirjana Burgic" userId="b136d2315a14d335" providerId="LiveId" clId="{72D146AF-F90E-4C7D-8A5D-7BC7C2EE69E3}" dt="2020-05-13T07:02:14.713" v="395" actId="1076"/>
          <ac:spMkLst>
            <pc:docMk/>
            <pc:sldMk cId="332588601" sldId="261"/>
            <ac:spMk id="18" creationId="{C9320AAD-45B2-44B9-8C4E-DC242FD5B144}"/>
          </ac:spMkLst>
        </pc:spChg>
        <pc:spChg chg="add del mod">
          <ac:chgData name="Mirjana Burgic" userId="b136d2315a14d335" providerId="LiveId" clId="{72D146AF-F90E-4C7D-8A5D-7BC7C2EE69E3}" dt="2020-05-13T07:04:07.951" v="423" actId="1076"/>
          <ac:spMkLst>
            <pc:docMk/>
            <pc:sldMk cId="332588601" sldId="261"/>
            <ac:spMk id="19" creationId="{1F4F9D70-D2C7-4D20-AD6D-B4E2B5DD8250}"/>
          </ac:spMkLst>
        </pc:spChg>
      </pc:sldChg>
      <pc:sldChg chg="addSp delSp modSp new add del mod setBg modAnim">
        <pc:chgData name="Mirjana Burgic" userId="b136d2315a14d335" providerId="LiveId" clId="{72D146AF-F90E-4C7D-8A5D-7BC7C2EE69E3}" dt="2020-05-13T09:29:13.614" v="740" actId="47"/>
        <pc:sldMkLst>
          <pc:docMk/>
          <pc:sldMk cId="4209141864" sldId="262"/>
        </pc:sldMkLst>
        <pc:spChg chg="add del">
          <ac:chgData name="Mirjana Burgic" userId="b136d2315a14d335" providerId="LiveId" clId="{72D146AF-F90E-4C7D-8A5D-7BC7C2EE69E3}" dt="2020-05-13T07:41:45.399" v="430" actId="26606"/>
          <ac:spMkLst>
            <pc:docMk/>
            <pc:sldMk cId="4209141864" sldId="262"/>
            <ac:spMk id="8" creationId="{7742A528-B5BC-48B8-92DE-9C2B44451A96}"/>
          </ac:spMkLst>
        </pc:spChg>
        <pc:spChg chg="add del mod">
          <ac:chgData name="Mirjana Burgic" userId="b136d2315a14d335" providerId="LiveId" clId="{72D146AF-F90E-4C7D-8A5D-7BC7C2EE69E3}" dt="2020-05-13T09:29:00.319" v="738" actId="21"/>
          <ac:spMkLst>
            <pc:docMk/>
            <pc:sldMk cId="4209141864" sldId="262"/>
            <ac:spMk id="19" creationId="{EAFA95CF-CF8A-49D3-9A3D-5FFE3F33F8DB}"/>
          </ac:spMkLst>
        </pc:spChg>
        <pc:spChg chg="add del mod">
          <ac:chgData name="Mirjana Burgic" userId="b136d2315a14d335" providerId="LiveId" clId="{72D146AF-F90E-4C7D-8A5D-7BC7C2EE69E3}" dt="2020-05-13T08:20:47.879" v="493"/>
          <ac:spMkLst>
            <pc:docMk/>
            <pc:sldMk cId="4209141864" sldId="262"/>
            <ac:spMk id="20" creationId="{D142978F-B5E3-4C34-8F07-F06B6121E542}"/>
          </ac:spMkLst>
        </pc:spChg>
        <pc:spChg chg="add del mod">
          <ac:chgData name="Mirjana Burgic" userId="b136d2315a14d335" providerId="LiveId" clId="{72D146AF-F90E-4C7D-8A5D-7BC7C2EE69E3}" dt="2020-05-13T09:26:59.557" v="724" actId="21"/>
          <ac:spMkLst>
            <pc:docMk/>
            <pc:sldMk cId="4209141864" sldId="262"/>
            <ac:spMk id="21" creationId="{D3F1B989-5D94-4822-A07A-4CC6832384DE}"/>
          </ac:spMkLst>
        </pc:spChg>
        <pc:spChg chg="add del mod">
          <ac:chgData name="Mirjana Burgic" userId="b136d2315a14d335" providerId="LiveId" clId="{72D146AF-F90E-4C7D-8A5D-7BC7C2EE69E3}" dt="2020-05-13T09:28:44.563" v="736" actId="21"/>
          <ac:spMkLst>
            <pc:docMk/>
            <pc:sldMk cId="4209141864" sldId="262"/>
            <ac:spMk id="22" creationId="{A33BE82E-D3CD-4632-8FDD-B04BF07D2AEB}"/>
          </ac:spMkLst>
        </pc:spChg>
        <pc:spChg chg="add del mod">
          <ac:chgData name="Mirjana Burgic" userId="b136d2315a14d335" providerId="LiveId" clId="{72D146AF-F90E-4C7D-8A5D-7BC7C2EE69E3}" dt="2020-05-13T09:28:31.740" v="734" actId="21"/>
          <ac:spMkLst>
            <pc:docMk/>
            <pc:sldMk cId="4209141864" sldId="262"/>
            <ac:spMk id="23" creationId="{30FAD937-5D9F-4627-B70B-4C552BC81C6C}"/>
          </ac:spMkLst>
        </pc:spChg>
        <pc:spChg chg="add del mod">
          <ac:chgData name="Mirjana Burgic" userId="b136d2315a14d335" providerId="LiveId" clId="{72D146AF-F90E-4C7D-8A5D-7BC7C2EE69E3}" dt="2020-05-13T09:27:32.731" v="727" actId="21"/>
          <ac:spMkLst>
            <pc:docMk/>
            <pc:sldMk cId="4209141864" sldId="262"/>
            <ac:spMk id="24" creationId="{8C44AF66-ACFE-4401-9628-567E31708128}"/>
          </ac:spMkLst>
        </pc:spChg>
        <pc:spChg chg="add del mod">
          <ac:chgData name="Mirjana Burgic" userId="b136d2315a14d335" providerId="LiveId" clId="{72D146AF-F90E-4C7D-8A5D-7BC7C2EE69E3}" dt="2020-05-13T09:26:36.356" v="722" actId="21"/>
          <ac:spMkLst>
            <pc:docMk/>
            <pc:sldMk cId="4209141864" sldId="262"/>
            <ac:spMk id="25" creationId="{A3521C44-B71C-4BE3-AAC0-931DFBC37132}"/>
          </ac:spMkLst>
        </pc:spChg>
        <pc:spChg chg="add del mod">
          <ac:chgData name="Mirjana Burgic" userId="b136d2315a14d335" providerId="LiveId" clId="{72D146AF-F90E-4C7D-8A5D-7BC7C2EE69E3}" dt="2020-05-13T09:28:00.759" v="730" actId="21"/>
          <ac:spMkLst>
            <pc:docMk/>
            <pc:sldMk cId="4209141864" sldId="262"/>
            <ac:spMk id="26" creationId="{7DA1D56E-25AA-44AF-AABC-9952DCD953C3}"/>
          </ac:spMkLst>
        </pc:spChg>
        <pc:picChg chg="add mod ord">
          <ac:chgData name="Mirjana Burgic" userId="b136d2315a14d335" providerId="LiveId" clId="{72D146AF-F90E-4C7D-8A5D-7BC7C2EE69E3}" dt="2020-05-13T09:16:41.062" v="702" actId="167"/>
          <ac:picMkLst>
            <pc:docMk/>
            <pc:sldMk cId="4209141864" sldId="262"/>
            <ac:picMk id="3" creationId="{C8AD7F47-CB23-4F44-B251-66BF5C2BE7EB}"/>
          </ac:picMkLst>
        </pc:picChg>
        <pc:picChg chg="add mod ord">
          <ac:chgData name="Mirjana Burgic" userId="b136d2315a14d335" providerId="LiveId" clId="{72D146AF-F90E-4C7D-8A5D-7BC7C2EE69E3}" dt="2020-05-13T09:18:36.870" v="710" actId="166"/>
          <ac:picMkLst>
            <pc:docMk/>
            <pc:sldMk cId="4209141864" sldId="262"/>
            <ac:picMk id="5" creationId="{CEEB769E-8570-4210-BCDF-6DFC7FA2CF0B}"/>
          </ac:picMkLst>
        </pc:picChg>
        <pc:picChg chg="add del mod">
          <ac:chgData name="Mirjana Burgic" userId="b136d2315a14d335" providerId="LiveId" clId="{72D146AF-F90E-4C7D-8A5D-7BC7C2EE69E3}" dt="2020-05-13T08:06:24.203" v="443" actId="931"/>
          <ac:picMkLst>
            <pc:docMk/>
            <pc:sldMk cId="4209141864" sldId="262"/>
            <ac:picMk id="7" creationId="{328193C7-A0D9-41E4-9EC1-51D85F12CF67}"/>
          </ac:picMkLst>
        </pc:picChg>
        <pc:picChg chg="add mod">
          <ac:chgData name="Mirjana Burgic" userId="b136d2315a14d335" providerId="LiveId" clId="{72D146AF-F90E-4C7D-8A5D-7BC7C2EE69E3}" dt="2020-05-13T08:06:55.010" v="448" actId="1076"/>
          <ac:picMkLst>
            <pc:docMk/>
            <pc:sldMk cId="4209141864" sldId="262"/>
            <ac:picMk id="10" creationId="{EA972954-3518-44C6-A0E7-9FBD7B4933CB}"/>
          </ac:picMkLst>
        </pc:picChg>
        <pc:picChg chg="add mod">
          <ac:chgData name="Mirjana Burgic" userId="b136d2315a14d335" providerId="LiveId" clId="{72D146AF-F90E-4C7D-8A5D-7BC7C2EE69E3}" dt="2020-05-13T09:14:04.824" v="682" actId="1076"/>
          <ac:picMkLst>
            <pc:docMk/>
            <pc:sldMk cId="4209141864" sldId="262"/>
            <ac:picMk id="12" creationId="{A0F94D2D-6701-42D4-85B9-1E05B5CE13E3}"/>
          </ac:picMkLst>
        </pc:picChg>
        <pc:picChg chg="add mod">
          <ac:chgData name="Mirjana Burgic" userId="b136d2315a14d335" providerId="LiveId" clId="{72D146AF-F90E-4C7D-8A5D-7BC7C2EE69E3}" dt="2020-05-13T09:17:30.701" v="705" actId="14100"/>
          <ac:picMkLst>
            <pc:docMk/>
            <pc:sldMk cId="4209141864" sldId="262"/>
            <ac:picMk id="14" creationId="{D6BB0274-DDD8-413A-994D-3ABC2E7D9B8D}"/>
          </ac:picMkLst>
        </pc:picChg>
        <pc:picChg chg="add mod">
          <ac:chgData name="Mirjana Burgic" userId="b136d2315a14d335" providerId="LiveId" clId="{72D146AF-F90E-4C7D-8A5D-7BC7C2EE69E3}" dt="2020-05-13T08:09:44.058" v="465" actId="14100"/>
          <ac:picMkLst>
            <pc:docMk/>
            <pc:sldMk cId="4209141864" sldId="262"/>
            <ac:picMk id="16" creationId="{8522CA42-7383-4648-8563-10C7916316FC}"/>
          </ac:picMkLst>
        </pc:picChg>
        <pc:picChg chg="add mod">
          <ac:chgData name="Mirjana Burgic" userId="b136d2315a14d335" providerId="LiveId" clId="{72D146AF-F90E-4C7D-8A5D-7BC7C2EE69E3}" dt="2020-05-13T09:17:40.509" v="706" actId="1076"/>
          <ac:picMkLst>
            <pc:docMk/>
            <pc:sldMk cId="4209141864" sldId="262"/>
            <ac:picMk id="18" creationId="{71B30471-A40D-43BC-9960-898E770ECAD6}"/>
          </ac:picMkLst>
        </pc:picChg>
        <pc:picChg chg="add del mod">
          <ac:chgData name="Mirjana Burgic" userId="b136d2315a14d335" providerId="LiveId" clId="{72D146AF-F90E-4C7D-8A5D-7BC7C2EE69E3}" dt="2020-05-13T09:01:19.670" v="654"/>
          <ac:picMkLst>
            <pc:docMk/>
            <pc:sldMk cId="4209141864" sldId="262"/>
            <ac:picMk id="27" creationId="{C44F1A8D-0BB3-4702-A299-5F1C264B1D76}"/>
          </ac:picMkLst>
        </pc:picChg>
        <pc:picChg chg="add del mod">
          <ac:chgData name="Mirjana Burgic" userId="b136d2315a14d335" providerId="LiveId" clId="{72D146AF-F90E-4C7D-8A5D-7BC7C2EE69E3}" dt="2020-05-13T09:24:43.083" v="716"/>
          <ac:picMkLst>
            <pc:docMk/>
            <pc:sldMk cId="4209141864" sldId="262"/>
            <ac:picMk id="28" creationId="{CE6B43EE-29ED-4C37-8C73-FBB9915948A7}"/>
          </ac:picMkLst>
        </pc:picChg>
      </pc:sldChg>
      <pc:sldChg chg="addSp modSp new del mod modAnim">
        <pc:chgData name="Mirjana Burgic" userId="b136d2315a14d335" providerId="LiveId" clId="{72D146AF-F90E-4C7D-8A5D-7BC7C2EE69E3}" dt="2020-05-13T08:54:01.147" v="633" actId="47"/>
        <pc:sldMkLst>
          <pc:docMk/>
          <pc:sldMk cId="3342821941" sldId="263"/>
        </pc:sldMkLst>
        <pc:picChg chg="add mod">
          <ac:chgData name="Mirjana Burgic" userId="b136d2315a14d335" providerId="LiveId" clId="{72D146AF-F90E-4C7D-8A5D-7BC7C2EE69E3}" dt="2020-05-13T08:41:13.968" v="600" actId="1076"/>
          <ac:picMkLst>
            <pc:docMk/>
            <pc:sldMk cId="3342821941" sldId="263"/>
            <ac:picMk id="2" creationId="{2C8C3E7C-A11E-4250-88B1-08541B22D7E1}"/>
          </ac:picMkLst>
        </pc:picChg>
      </pc:sldChg>
      <pc:sldChg chg="addSp modSp new del mod modAnim">
        <pc:chgData name="Mirjana Burgic" userId="b136d2315a14d335" providerId="LiveId" clId="{72D146AF-F90E-4C7D-8A5D-7BC7C2EE69E3}" dt="2020-05-13T09:13:36.383" v="677" actId="47"/>
        <pc:sldMkLst>
          <pc:docMk/>
          <pc:sldMk cId="2028326367" sldId="264"/>
        </pc:sldMkLst>
        <pc:picChg chg="add mod">
          <ac:chgData name="Mirjana Burgic" userId="b136d2315a14d335" providerId="LiveId" clId="{72D146AF-F90E-4C7D-8A5D-7BC7C2EE69E3}" dt="2020-05-13T08:45:45.967" v="619" actId="14100"/>
          <ac:picMkLst>
            <pc:docMk/>
            <pc:sldMk cId="2028326367" sldId="264"/>
            <ac:picMk id="2" creationId="{A7E2AC10-ADEA-41AD-A9C2-A334410FDED9}"/>
          </ac:picMkLst>
        </pc:picChg>
      </pc:sldChg>
      <pc:sldChg chg="addSp delSp modSp new del mod">
        <pc:chgData name="Mirjana Burgic" userId="b136d2315a14d335" providerId="LiveId" clId="{72D146AF-F90E-4C7D-8A5D-7BC7C2EE69E3}" dt="2020-05-13T09:13:31.981" v="675" actId="47"/>
        <pc:sldMkLst>
          <pc:docMk/>
          <pc:sldMk cId="2714964623" sldId="265"/>
        </pc:sldMkLst>
        <pc:spChg chg="add mod">
          <ac:chgData name="Mirjana Burgic" userId="b136d2315a14d335" providerId="LiveId" clId="{72D146AF-F90E-4C7D-8A5D-7BC7C2EE69E3}" dt="2020-05-13T08:59:34.075" v="647"/>
          <ac:spMkLst>
            <pc:docMk/>
            <pc:sldMk cId="2714964623" sldId="265"/>
            <ac:spMk id="7" creationId="{92C2C1FB-9A2F-4F25-A961-39C5A95ED39D}"/>
          </ac:spMkLst>
        </pc:spChg>
        <pc:spChg chg="add mod">
          <ac:chgData name="Mirjana Burgic" userId="b136d2315a14d335" providerId="LiveId" clId="{72D146AF-F90E-4C7D-8A5D-7BC7C2EE69E3}" dt="2020-05-13T08:59:58.876" v="648"/>
          <ac:spMkLst>
            <pc:docMk/>
            <pc:sldMk cId="2714964623" sldId="265"/>
            <ac:spMk id="8" creationId="{2496E3B9-850B-44AB-AECC-2FDC4B3E06C2}"/>
          </ac:spMkLst>
        </pc:spChg>
        <pc:picChg chg="add del mod">
          <ac:chgData name="Mirjana Burgic" userId="b136d2315a14d335" providerId="LiveId" clId="{72D146AF-F90E-4C7D-8A5D-7BC7C2EE69E3}" dt="2020-05-13T08:57:34.444" v="640" actId="478"/>
          <ac:picMkLst>
            <pc:docMk/>
            <pc:sldMk cId="2714964623" sldId="265"/>
            <ac:picMk id="2" creationId="{40447413-ACAC-46F1-8D3D-E84EC08EF67D}"/>
          </ac:picMkLst>
        </pc:picChg>
        <pc:picChg chg="add mod ord">
          <ac:chgData name="Mirjana Burgic" userId="b136d2315a14d335" providerId="LiveId" clId="{72D146AF-F90E-4C7D-8A5D-7BC7C2EE69E3}" dt="2020-05-13T08:59:10.267" v="646" actId="166"/>
          <ac:picMkLst>
            <pc:docMk/>
            <pc:sldMk cId="2714964623" sldId="265"/>
            <ac:picMk id="4" creationId="{92BC9F77-EE9B-4A3D-B89C-26C8F882EFC6}"/>
          </ac:picMkLst>
        </pc:picChg>
        <pc:picChg chg="add mod">
          <ac:chgData name="Mirjana Burgic" userId="b136d2315a14d335" providerId="LiveId" clId="{72D146AF-F90E-4C7D-8A5D-7BC7C2EE69E3}" dt="2020-05-13T08:58:33.952" v="644"/>
          <ac:picMkLst>
            <pc:docMk/>
            <pc:sldMk cId="2714964623" sldId="265"/>
            <ac:picMk id="5" creationId="{44942A96-C415-4C78-A89C-B23414661F6E}"/>
          </ac:picMkLst>
        </pc:picChg>
        <pc:picChg chg="add mod">
          <ac:chgData name="Mirjana Burgic" userId="b136d2315a14d335" providerId="LiveId" clId="{72D146AF-F90E-4C7D-8A5D-7BC7C2EE69E3}" dt="2020-05-13T08:58:51.691" v="645"/>
          <ac:picMkLst>
            <pc:docMk/>
            <pc:sldMk cId="2714964623" sldId="265"/>
            <ac:picMk id="6" creationId="{6B1D05FC-6CF8-4C5D-B2C3-88288043142C}"/>
          </ac:picMkLst>
        </pc:picChg>
      </pc:sldChg>
      <pc:sldChg chg="addSp delSp modSp add del mod modAnim">
        <pc:chgData name="Mirjana Burgic" userId="b136d2315a14d335" providerId="LiveId" clId="{72D146AF-F90E-4C7D-8A5D-7BC7C2EE69E3}" dt="2020-05-13T09:13:34.178" v="676" actId="47"/>
        <pc:sldMkLst>
          <pc:docMk/>
          <pc:sldMk cId="528708487" sldId="266"/>
        </pc:sldMkLst>
        <pc:spChg chg="add mod">
          <ac:chgData name="Mirjana Burgic" userId="b136d2315a14d335" providerId="LiveId" clId="{72D146AF-F90E-4C7D-8A5D-7BC7C2EE69E3}" dt="2020-05-13T08:56:01.851" v="638"/>
          <ac:spMkLst>
            <pc:docMk/>
            <pc:sldMk cId="528708487" sldId="266"/>
            <ac:spMk id="6" creationId="{1B216E26-D942-49A3-A239-95C935E28AC0}"/>
          </ac:spMkLst>
        </pc:spChg>
        <pc:picChg chg="del mod">
          <ac:chgData name="Mirjana Burgic" userId="b136d2315a14d335" providerId="LiveId" clId="{72D146AF-F90E-4C7D-8A5D-7BC7C2EE69E3}" dt="2020-05-13T08:54:18.446" v="634" actId="478"/>
          <ac:picMkLst>
            <pc:docMk/>
            <pc:sldMk cId="528708487" sldId="266"/>
            <ac:picMk id="2" creationId="{A7E2AC10-ADEA-41AD-A9C2-A334410FDED9}"/>
          </ac:picMkLst>
        </pc:picChg>
        <pc:picChg chg="add mod ord">
          <ac:chgData name="Mirjana Burgic" userId="b136d2315a14d335" providerId="LiveId" clId="{72D146AF-F90E-4C7D-8A5D-7BC7C2EE69E3}" dt="2020-05-13T08:56:18.774" v="639" actId="166"/>
          <ac:picMkLst>
            <pc:docMk/>
            <pc:sldMk cId="528708487" sldId="266"/>
            <ac:picMk id="3" creationId="{CCDA9791-FF68-4333-82B3-E3A3E093F566}"/>
          </ac:picMkLst>
        </pc:picChg>
        <pc:picChg chg="add del mod">
          <ac:chgData name="Mirjana Burgic" userId="b136d2315a14d335" providerId="LiveId" clId="{72D146AF-F90E-4C7D-8A5D-7BC7C2EE69E3}" dt="2020-05-13T08:54:45.250" v="636"/>
          <ac:picMkLst>
            <pc:docMk/>
            <pc:sldMk cId="528708487" sldId="266"/>
            <ac:picMk id="4" creationId="{32BF5B9F-73C0-4AC1-BCA7-8C606107F1E9}"/>
          </ac:picMkLst>
        </pc:picChg>
        <pc:picChg chg="add mod">
          <ac:chgData name="Mirjana Burgic" userId="b136d2315a14d335" providerId="LiveId" clId="{72D146AF-F90E-4C7D-8A5D-7BC7C2EE69E3}" dt="2020-05-13T08:55:43.264" v="637"/>
          <ac:picMkLst>
            <pc:docMk/>
            <pc:sldMk cId="528708487" sldId="266"/>
            <ac:picMk id="5" creationId="{292602D5-2392-4708-9222-7E2CED7D8813}"/>
          </ac:picMkLst>
        </pc:picChg>
      </pc:sldChg>
      <pc:sldChg chg="addSp modSp new del mod">
        <pc:chgData name="Mirjana Burgic" userId="b136d2315a14d335" providerId="LiveId" clId="{72D146AF-F90E-4C7D-8A5D-7BC7C2EE69E3}" dt="2020-05-13T09:13:28.724" v="674" actId="47"/>
        <pc:sldMkLst>
          <pc:docMk/>
          <pc:sldMk cId="924480997" sldId="267"/>
        </pc:sldMkLst>
        <pc:spChg chg="add mod">
          <ac:chgData name="Mirjana Burgic" userId="b136d2315a14d335" providerId="LiveId" clId="{72D146AF-F90E-4C7D-8A5D-7BC7C2EE69E3}" dt="2020-05-13T09:00:52.950" v="651"/>
          <ac:spMkLst>
            <pc:docMk/>
            <pc:sldMk cId="924480997" sldId="267"/>
            <ac:spMk id="3" creationId="{D0E00408-6638-4606-854B-99AE95E11B80}"/>
          </ac:spMkLst>
        </pc:spChg>
        <pc:spChg chg="add mod">
          <ac:chgData name="Mirjana Burgic" userId="b136d2315a14d335" providerId="LiveId" clId="{72D146AF-F90E-4C7D-8A5D-7BC7C2EE69E3}" dt="2020-05-13T09:01:32.020" v="655"/>
          <ac:spMkLst>
            <pc:docMk/>
            <pc:sldMk cId="924480997" sldId="267"/>
            <ac:spMk id="5" creationId="{693BC971-A5B1-45F3-8193-9C6889EC08E3}"/>
          </ac:spMkLst>
        </pc:spChg>
        <pc:spChg chg="add mod">
          <ac:chgData name="Mirjana Burgic" userId="b136d2315a14d335" providerId="LiveId" clId="{72D146AF-F90E-4C7D-8A5D-7BC7C2EE69E3}" dt="2020-05-13T09:01:57.022" v="657"/>
          <ac:spMkLst>
            <pc:docMk/>
            <pc:sldMk cId="924480997" sldId="267"/>
            <ac:spMk id="7" creationId="{64DE36D2-CBCF-442D-BAF4-1097394998A8}"/>
          </ac:spMkLst>
        </pc:spChg>
        <pc:picChg chg="add mod">
          <ac:chgData name="Mirjana Burgic" userId="b136d2315a14d335" providerId="LiveId" clId="{72D146AF-F90E-4C7D-8A5D-7BC7C2EE69E3}" dt="2020-05-13T09:00:36.436" v="650"/>
          <ac:picMkLst>
            <pc:docMk/>
            <pc:sldMk cId="924480997" sldId="267"/>
            <ac:picMk id="2" creationId="{5272E0C3-B893-4273-A9BA-A03D1F849CCB}"/>
          </ac:picMkLst>
        </pc:picChg>
        <pc:picChg chg="add mod">
          <ac:chgData name="Mirjana Burgic" userId="b136d2315a14d335" providerId="LiveId" clId="{72D146AF-F90E-4C7D-8A5D-7BC7C2EE69E3}" dt="2020-05-13T09:01:10.538" v="652"/>
          <ac:picMkLst>
            <pc:docMk/>
            <pc:sldMk cId="924480997" sldId="267"/>
            <ac:picMk id="4" creationId="{AB7E190B-2C43-498C-A85F-87B03042CBA9}"/>
          </ac:picMkLst>
        </pc:picChg>
        <pc:picChg chg="add mod">
          <ac:chgData name="Mirjana Burgic" userId="b136d2315a14d335" providerId="LiveId" clId="{72D146AF-F90E-4C7D-8A5D-7BC7C2EE69E3}" dt="2020-05-13T09:01:44.135" v="656"/>
          <ac:picMkLst>
            <pc:docMk/>
            <pc:sldMk cId="924480997" sldId="267"/>
            <ac:picMk id="6" creationId="{8B6A45FC-FB30-42D7-9D6F-E8D3F3A25CDB}"/>
          </ac:picMkLst>
        </pc:picChg>
        <pc:picChg chg="add mod">
          <ac:chgData name="Mirjana Burgic" userId="b136d2315a14d335" providerId="LiveId" clId="{72D146AF-F90E-4C7D-8A5D-7BC7C2EE69E3}" dt="2020-05-13T09:02:28.366" v="662" actId="1076"/>
          <ac:picMkLst>
            <pc:docMk/>
            <pc:sldMk cId="924480997" sldId="267"/>
            <ac:picMk id="9" creationId="{30442B35-B4B3-4E03-887D-2FF6F41197A4}"/>
          </ac:picMkLst>
        </pc:picChg>
      </pc:sldChg>
      <pc:sldChg chg="addSp delSp modSp new del mod ord">
        <pc:chgData name="Mirjana Burgic" userId="b136d2315a14d335" providerId="LiveId" clId="{72D146AF-F90E-4C7D-8A5D-7BC7C2EE69E3}" dt="2020-05-13T23:33:48.766" v="7339" actId="47"/>
        <pc:sldMkLst>
          <pc:docMk/>
          <pc:sldMk cId="1097436227" sldId="268"/>
        </pc:sldMkLst>
        <pc:spChg chg="add mod">
          <ac:chgData name="Mirjana Burgic" userId="b136d2315a14d335" providerId="LiveId" clId="{72D146AF-F90E-4C7D-8A5D-7BC7C2EE69E3}" dt="2020-05-13T09:26:42.431" v="723"/>
          <ac:spMkLst>
            <pc:docMk/>
            <pc:sldMk cId="1097436227" sldId="268"/>
            <ac:spMk id="9" creationId="{55A39270-4416-40BD-9F2E-9F4E3F865C1A}"/>
          </ac:spMkLst>
        </pc:spChg>
        <pc:spChg chg="add mod">
          <ac:chgData name="Mirjana Burgic" userId="b136d2315a14d335" providerId="LiveId" clId="{72D146AF-F90E-4C7D-8A5D-7BC7C2EE69E3}" dt="2020-05-13T09:27:17.586" v="726" actId="1076"/>
          <ac:spMkLst>
            <pc:docMk/>
            <pc:sldMk cId="1097436227" sldId="268"/>
            <ac:spMk id="10" creationId="{69E26A91-D927-4C37-B6A9-E50E23CC6959}"/>
          </ac:spMkLst>
        </pc:spChg>
        <pc:spChg chg="add mod">
          <ac:chgData name="Mirjana Burgic" userId="b136d2315a14d335" providerId="LiveId" clId="{72D146AF-F90E-4C7D-8A5D-7BC7C2EE69E3}" dt="2020-05-13T09:27:43.236" v="729" actId="207"/>
          <ac:spMkLst>
            <pc:docMk/>
            <pc:sldMk cId="1097436227" sldId="268"/>
            <ac:spMk id="11" creationId="{CBE997FB-4621-4E33-ADC2-AC38CE89DA56}"/>
          </ac:spMkLst>
        </pc:spChg>
        <pc:spChg chg="add mod">
          <ac:chgData name="Mirjana Burgic" userId="b136d2315a14d335" providerId="LiveId" clId="{72D146AF-F90E-4C7D-8A5D-7BC7C2EE69E3}" dt="2020-05-13T09:28:19.272" v="733" actId="1076"/>
          <ac:spMkLst>
            <pc:docMk/>
            <pc:sldMk cId="1097436227" sldId="268"/>
            <ac:spMk id="12" creationId="{28D1CBBE-5054-4AF9-A68E-1C81C6860FAA}"/>
          </ac:spMkLst>
        </pc:spChg>
        <pc:spChg chg="add mod">
          <ac:chgData name="Mirjana Burgic" userId="b136d2315a14d335" providerId="LiveId" clId="{72D146AF-F90E-4C7D-8A5D-7BC7C2EE69E3}" dt="2020-05-13T09:28:37.502" v="735"/>
          <ac:spMkLst>
            <pc:docMk/>
            <pc:sldMk cId="1097436227" sldId="268"/>
            <ac:spMk id="13" creationId="{4CCD4890-D19E-45F7-B22D-490D11F745E0}"/>
          </ac:spMkLst>
        </pc:spChg>
        <pc:spChg chg="add mod">
          <ac:chgData name="Mirjana Burgic" userId="b136d2315a14d335" providerId="LiveId" clId="{72D146AF-F90E-4C7D-8A5D-7BC7C2EE69E3}" dt="2020-05-13T09:28:48.495" v="737"/>
          <ac:spMkLst>
            <pc:docMk/>
            <pc:sldMk cId="1097436227" sldId="268"/>
            <ac:spMk id="14" creationId="{9C5F6A9D-3413-4062-A580-8C622137E89A}"/>
          </ac:spMkLst>
        </pc:spChg>
        <pc:spChg chg="add mod">
          <ac:chgData name="Mirjana Burgic" userId="b136d2315a14d335" providerId="LiveId" clId="{72D146AF-F90E-4C7D-8A5D-7BC7C2EE69E3}" dt="2020-05-13T09:29:05.290" v="739"/>
          <ac:spMkLst>
            <pc:docMk/>
            <pc:sldMk cId="1097436227" sldId="268"/>
            <ac:spMk id="15" creationId="{4C570CA9-6A03-486E-9DDE-E0E16EE0A7EF}"/>
          </ac:spMkLst>
        </pc:spChg>
        <pc:picChg chg="add mod">
          <ac:chgData name="Mirjana Burgic" userId="b136d2315a14d335" providerId="LiveId" clId="{72D146AF-F90E-4C7D-8A5D-7BC7C2EE69E3}" dt="2020-05-13T09:24:22.740" v="713"/>
          <ac:picMkLst>
            <pc:docMk/>
            <pc:sldMk cId="1097436227" sldId="268"/>
            <ac:picMk id="2" creationId="{74931C35-E927-4F1C-8CD9-AEFD0A86DFA5}"/>
          </ac:picMkLst>
        </pc:picChg>
        <pc:picChg chg="add del mod">
          <ac:chgData name="Mirjana Burgic" userId="b136d2315a14d335" providerId="LiveId" clId="{72D146AF-F90E-4C7D-8A5D-7BC7C2EE69E3}" dt="2020-05-13T09:32:04.484" v="758" actId="478"/>
          <ac:picMkLst>
            <pc:docMk/>
            <pc:sldMk cId="1097436227" sldId="268"/>
            <ac:picMk id="3" creationId="{04894DBE-993A-4968-BF27-1AD106EF590C}"/>
          </ac:picMkLst>
        </pc:picChg>
        <pc:picChg chg="add mod">
          <ac:chgData name="Mirjana Burgic" userId="b136d2315a14d335" providerId="LiveId" clId="{72D146AF-F90E-4C7D-8A5D-7BC7C2EE69E3}" dt="2020-05-13T09:24:53.639" v="717"/>
          <ac:picMkLst>
            <pc:docMk/>
            <pc:sldMk cId="1097436227" sldId="268"/>
            <ac:picMk id="4" creationId="{7191B7C9-5206-4DC3-BC1A-62C028108BCA}"/>
          </ac:picMkLst>
        </pc:picChg>
        <pc:picChg chg="add mod">
          <ac:chgData name="Mirjana Burgic" userId="b136d2315a14d335" providerId="LiveId" clId="{72D146AF-F90E-4C7D-8A5D-7BC7C2EE69E3}" dt="2020-05-13T09:25:10.330" v="718"/>
          <ac:picMkLst>
            <pc:docMk/>
            <pc:sldMk cId="1097436227" sldId="268"/>
            <ac:picMk id="5" creationId="{4A8576EC-AA95-469A-BE74-F5F2BA2E289F}"/>
          </ac:picMkLst>
        </pc:picChg>
        <pc:picChg chg="add mod">
          <ac:chgData name="Mirjana Burgic" userId="b136d2315a14d335" providerId="LiveId" clId="{72D146AF-F90E-4C7D-8A5D-7BC7C2EE69E3}" dt="2020-05-13T09:26:02.462" v="719"/>
          <ac:picMkLst>
            <pc:docMk/>
            <pc:sldMk cId="1097436227" sldId="268"/>
            <ac:picMk id="6" creationId="{11DFE0E2-94CB-4823-9268-017BAFF1F3F2}"/>
          </ac:picMkLst>
        </pc:picChg>
        <pc:picChg chg="add mod">
          <ac:chgData name="Mirjana Burgic" userId="b136d2315a14d335" providerId="LiveId" clId="{72D146AF-F90E-4C7D-8A5D-7BC7C2EE69E3}" dt="2020-05-13T09:26:11.270" v="720"/>
          <ac:picMkLst>
            <pc:docMk/>
            <pc:sldMk cId="1097436227" sldId="268"/>
            <ac:picMk id="7" creationId="{377A2A41-F3A7-49C6-90BA-53B210611824}"/>
          </ac:picMkLst>
        </pc:picChg>
        <pc:picChg chg="add mod">
          <ac:chgData name="Mirjana Burgic" userId="b136d2315a14d335" providerId="LiveId" clId="{72D146AF-F90E-4C7D-8A5D-7BC7C2EE69E3}" dt="2020-05-13T09:26:20.917" v="721"/>
          <ac:picMkLst>
            <pc:docMk/>
            <pc:sldMk cId="1097436227" sldId="268"/>
            <ac:picMk id="8" creationId="{EF5A709E-218D-4341-BBE0-938034C08F89}"/>
          </ac:picMkLst>
        </pc:picChg>
        <pc:picChg chg="add mod ord">
          <ac:chgData name="Mirjana Burgic" userId="b136d2315a14d335" providerId="LiveId" clId="{72D146AF-F90E-4C7D-8A5D-7BC7C2EE69E3}" dt="2020-05-13T09:32:27.947" v="761" actId="167"/>
          <ac:picMkLst>
            <pc:docMk/>
            <pc:sldMk cId="1097436227" sldId="268"/>
            <ac:picMk id="17" creationId="{A8A94C7B-F0DF-4FF0-A0BF-56A57141D44C}"/>
          </ac:picMkLst>
        </pc:picChg>
      </pc:sldChg>
      <pc:sldChg chg="addSp modSp new del mod">
        <pc:chgData name="Mirjana Burgic" userId="b136d2315a14d335" providerId="LiveId" clId="{72D146AF-F90E-4C7D-8A5D-7BC7C2EE69E3}" dt="2020-05-13T23:33:39.333" v="7332" actId="47"/>
        <pc:sldMkLst>
          <pc:docMk/>
          <pc:sldMk cId="708601177" sldId="269"/>
        </pc:sldMkLst>
        <pc:picChg chg="add mod">
          <ac:chgData name="Mirjana Burgic" userId="b136d2315a14d335" providerId="LiveId" clId="{72D146AF-F90E-4C7D-8A5D-7BC7C2EE69E3}" dt="2020-05-13T09:30:01.588" v="746" actId="1076"/>
          <ac:picMkLst>
            <pc:docMk/>
            <pc:sldMk cId="708601177" sldId="269"/>
            <ac:picMk id="3" creationId="{4695F1D2-C181-4E65-A745-0FE6C615B500}"/>
          </ac:picMkLst>
        </pc:picChg>
      </pc:sldChg>
      <pc:sldChg chg="addSp delSp modSp add del mod">
        <pc:chgData name="Mirjana Burgic" userId="b136d2315a14d335" providerId="LiveId" clId="{72D146AF-F90E-4C7D-8A5D-7BC7C2EE69E3}" dt="2020-05-13T09:13:25.867" v="673" actId="47"/>
        <pc:sldMkLst>
          <pc:docMk/>
          <pc:sldMk cId="1009563305" sldId="269"/>
        </pc:sldMkLst>
        <pc:spChg chg="add mod">
          <ac:chgData name="Mirjana Burgic" userId="b136d2315a14d335" providerId="LiveId" clId="{72D146AF-F90E-4C7D-8A5D-7BC7C2EE69E3}" dt="2020-05-13T09:04:16.428" v="667"/>
          <ac:spMkLst>
            <pc:docMk/>
            <pc:sldMk cId="1009563305" sldId="269"/>
            <ac:spMk id="11" creationId="{24A98232-838B-4C84-BD34-4745392D80D7}"/>
          </ac:spMkLst>
        </pc:spChg>
        <pc:picChg chg="mod">
          <ac:chgData name="Mirjana Burgic" userId="b136d2315a14d335" providerId="LiveId" clId="{72D146AF-F90E-4C7D-8A5D-7BC7C2EE69E3}" dt="2020-05-13T09:09:53.624" v="668" actId="14100"/>
          <ac:picMkLst>
            <pc:docMk/>
            <pc:sldMk cId="1009563305" sldId="269"/>
            <ac:picMk id="6" creationId="{8B6A45FC-FB30-42D7-9D6F-E8D3F3A25CDB}"/>
          </ac:picMkLst>
        </pc:picChg>
        <pc:picChg chg="del">
          <ac:chgData name="Mirjana Burgic" userId="b136d2315a14d335" providerId="LiveId" clId="{72D146AF-F90E-4C7D-8A5D-7BC7C2EE69E3}" dt="2020-05-13T09:03:43.240" v="665" actId="478"/>
          <ac:picMkLst>
            <pc:docMk/>
            <pc:sldMk cId="1009563305" sldId="269"/>
            <ac:picMk id="9" creationId="{30442B35-B4B3-4E03-887D-2FF6F41197A4}"/>
          </ac:picMkLst>
        </pc:picChg>
        <pc:picChg chg="add mod">
          <ac:chgData name="Mirjana Burgic" userId="b136d2315a14d335" providerId="LiveId" clId="{72D146AF-F90E-4C7D-8A5D-7BC7C2EE69E3}" dt="2020-05-13T09:03:59.002" v="666"/>
          <ac:picMkLst>
            <pc:docMk/>
            <pc:sldMk cId="1009563305" sldId="269"/>
            <ac:picMk id="10" creationId="{F41827DD-CB80-47F7-A350-D7DE26306C37}"/>
          </ac:picMkLst>
        </pc:picChg>
        <pc:picChg chg="add mod">
          <ac:chgData name="Mirjana Burgic" userId="b136d2315a14d335" providerId="LiveId" clId="{72D146AF-F90E-4C7D-8A5D-7BC7C2EE69E3}" dt="2020-05-13T09:10:37.193" v="672" actId="14100"/>
          <ac:picMkLst>
            <pc:docMk/>
            <pc:sldMk cId="1009563305" sldId="269"/>
            <ac:picMk id="12" creationId="{3BEF1BB1-D820-4FDD-9445-5F9F8182987E}"/>
          </ac:picMkLst>
        </pc:picChg>
      </pc:sldChg>
      <pc:sldChg chg="addSp modSp new del mod">
        <pc:chgData name="Mirjana Burgic" userId="b136d2315a14d335" providerId="LiveId" clId="{72D146AF-F90E-4C7D-8A5D-7BC7C2EE69E3}" dt="2020-05-13T23:33:40.980" v="7333" actId="47"/>
        <pc:sldMkLst>
          <pc:docMk/>
          <pc:sldMk cId="2769000980" sldId="270"/>
        </pc:sldMkLst>
        <pc:spChg chg="add mod">
          <ac:chgData name="Mirjana Burgic" userId="b136d2315a14d335" providerId="LiveId" clId="{72D146AF-F90E-4C7D-8A5D-7BC7C2EE69E3}" dt="2020-05-13T09:30:33.697" v="749"/>
          <ac:spMkLst>
            <pc:docMk/>
            <pc:sldMk cId="2769000980" sldId="270"/>
            <ac:spMk id="3" creationId="{7654D383-6763-4050-9C43-40B0BAD38358}"/>
          </ac:spMkLst>
        </pc:spChg>
        <pc:picChg chg="add mod">
          <ac:chgData name="Mirjana Burgic" userId="b136d2315a14d335" providerId="LiveId" clId="{72D146AF-F90E-4C7D-8A5D-7BC7C2EE69E3}" dt="2020-05-13T09:30:19.205" v="748"/>
          <ac:picMkLst>
            <pc:docMk/>
            <pc:sldMk cId="2769000980" sldId="270"/>
            <ac:picMk id="2" creationId="{B549A7A6-649F-400A-81E4-EAEF0724C850}"/>
          </ac:picMkLst>
        </pc:picChg>
        <pc:picChg chg="add mod">
          <ac:chgData name="Mirjana Burgic" userId="b136d2315a14d335" providerId="LiveId" clId="{72D146AF-F90E-4C7D-8A5D-7BC7C2EE69E3}" dt="2020-05-13T09:33:14.028" v="763" actId="1076"/>
          <ac:picMkLst>
            <pc:docMk/>
            <pc:sldMk cId="2769000980" sldId="270"/>
            <ac:picMk id="5" creationId="{9EE94E67-1D8F-411E-976A-03644D3CB36A}"/>
          </ac:picMkLst>
        </pc:picChg>
      </pc:sldChg>
      <pc:sldChg chg="addSp modSp new mod modAnim">
        <pc:chgData name="Mirjana Burgic" userId="b136d2315a14d335" providerId="LiveId" clId="{72D146AF-F90E-4C7D-8A5D-7BC7C2EE69E3}" dt="2020-05-18T10:49:27.465" v="8016" actId="20577"/>
        <pc:sldMkLst>
          <pc:docMk/>
          <pc:sldMk cId="4273068219" sldId="271"/>
        </pc:sldMkLst>
        <pc:spChg chg="add mod">
          <ac:chgData name="Mirjana Burgic" userId="b136d2315a14d335" providerId="LiveId" clId="{72D146AF-F90E-4C7D-8A5D-7BC7C2EE69E3}" dt="2020-05-13T11:16:56.037" v="1642" actId="14100"/>
          <ac:spMkLst>
            <pc:docMk/>
            <pc:sldMk cId="4273068219" sldId="271"/>
            <ac:spMk id="2" creationId="{A7203AC7-FAA1-4EEC-8A4F-ED7BBE1B9CF6}"/>
          </ac:spMkLst>
        </pc:spChg>
        <pc:spChg chg="add mod">
          <ac:chgData name="Mirjana Burgic" userId="b136d2315a14d335" providerId="LiveId" clId="{72D146AF-F90E-4C7D-8A5D-7BC7C2EE69E3}" dt="2020-05-18T10:49:27.465" v="8016" actId="20577"/>
          <ac:spMkLst>
            <pc:docMk/>
            <pc:sldMk cId="4273068219" sldId="271"/>
            <ac:spMk id="3" creationId="{02D33B98-03C6-43C2-9327-2969F32CFC39}"/>
          </ac:spMkLst>
        </pc:spChg>
        <pc:spChg chg="add mod">
          <ac:chgData name="Mirjana Burgic" userId="b136d2315a14d335" providerId="LiveId" clId="{72D146AF-F90E-4C7D-8A5D-7BC7C2EE69E3}" dt="2020-05-13T11:21:04.247" v="1846" actId="20577"/>
          <ac:spMkLst>
            <pc:docMk/>
            <pc:sldMk cId="4273068219" sldId="271"/>
            <ac:spMk id="4" creationId="{F91780C1-DC56-4E2E-894D-A00CA7C26D2E}"/>
          </ac:spMkLst>
        </pc:spChg>
        <pc:cxnChg chg="add mod">
          <ac:chgData name="Mirjana Burgic" userId="b136d2315a14d335" providerId="LiveId" clId="{72D146AF-F90E-4C7D-8A5D-7BC7C2EE69E3}" dt="2020-05-13T11:25:47.696" v="1871" actId="14100"/>
          <ac:cxnSpMkLst>
            <pc:docMk/>
            <pc:sldMk cId="4273068219" sldId="271"/>
            <ac:cxnSpMk id="6" creationId="{D83971CB-2EB7-41B8-BD9A-9FBED34729CD}"/>
          </ac:cxnSpMkLst>
        </pc:cxnChg>
        <pc:cxnChg chg="add mod">
          <ac:chgData name="Mirjana Burgic" userId="b136d2315a14d335" providerId="LiveId" clId="{72D146AF-F90E-4C7D-8A5D-7BC7C2EE69E3}" dt="2020-05-13T11:26:02.808" v="1874" actId="14100"/>
          <ac:cxnSpMkLst>
            <pc:docMk/>
            <pc:sldMk cId="4273068219" sldId="271"/>
            <ac:cxnSpMk id="9" creationId="{525AA1C9-6FED-42F6-9FCE-9226D0999CFE}"/>
          </ac:cxnSpMkLst>
        </pc:cxnChg>
        <pc:cxnChg chg="add mod">
          <ac:chgData name="Mirjana Burgic" userId="b136d2315a14d335" providerId="LiveId" clId="{72D146AF-F90E-4C7D-8A5D-7BC7C2EE69E3}" dt="2020-05-13T11:25:58.229" v="1873" actId="14100"/>
          <ac:cxnSpMkLst>
            <pc:docMk/>
            <pc:sldMk cId="4273068219" sldId="271"/>
            <ac:cxnSpMk id="11" creationId="{F95652FA-98E2-4824-9853-3A34A534165C}"/>
          </ac:cxnSpMkLst>
        </pc:cxnChg>
        <pc:cxnChg chg="add mod">
          <ac:chgData name="Mirjana Burgic" userId="b136d2315a14d335" providerId="LiveId" clId="{72D146AF-F90E-4C7D-8A5D-7BC7C2EE69E3}" dt="2020-05-13T11:25:54.067" v="1872" actId="14100"/>
          <ac:cxnSpMkLst>
            <pc:docMk/>
            <pc:sldMk cId="4273068219" sldId="271"/>
            <ac:cxnSpMk id="14" creationId="{708C2F2C-8896-4485-85EF-27D7D4E72CD8}"/>
          </ac:cxnSpMkLst>
        </pc:cxnChg>
        <pc:cxnChg chg="add mod">
          <ac:chgData name="Mirjana Burgic" userId="b136d2315a14d335" providerId="LiveId" clId="{72D146AF-F90E-4C7D-8A5D-7BC7C2EE69E3}" dt="2020-05-13T11:25:41.483" v="1870" actId="14100"/>
          <ac:cxnSpMkLst>
            <pc:docMk/>
            <pc:sldMk cId="4273068219" sldId="271"/>
            <ac:cxnSpMk id="17" creationId="{AB6409EA-AAEA-4F76-9605-C106D19F3413}"/>
          </ac:cxnSpMkLst>
        </pc:cxnChg>
      </pc:sldChg>
      <pc:sldChg chg="addSp delSp modSp add del mod">
        <pc:chgData name="Mirjana Burgic" userId="b136d2315a14d335" providerId="LiveId" clId="{72D146AF-F90E-4C7D-8A5D-7BC7C2EE69E3}" dt="2020-05-13T23:33:42.759" v="7334" actId="47"/>
        <pc:sldMkLst>
          <pc:docMk/>
          <pc:sldMk cId="3640689344" sldId="272"/>
        </pc:sldMkLst>
        <pc:spChg chg="add mod">
          <ac:chgData name="Mirjana Burgic" userId="b136d2315a14d335" providerId="LiveId" clId="{72D146AF-F90E-4C7D-8A5D-7BC7C2EE69E3}" dt="2020-05-13T09:34:25.622" v="768"/>
          <ac:spMkLst>
            <pc:docMk/>
            <pc:sldMk cId="3640689344" sldId="272"/>
            <ac:spMk id="7" creationId="{ACD36035-21AD-4D06-B896-0207BD94FAFB}"/>
          </ac:spMkLst>
        </pc:spChg>
        <pc:picChg chg="del">
          <ac:chgData name="Mirjana Burgic" userId="b136d2315a14d335" providerId="LiveId" clId="{72D146AF-F90E-4C7D-8A5D-7BC7C2EE69E3}" dt="2020-05-13T09:33:40.250" v="766" actId="478"/>
          <ac:picMkLst>
            <pc:docMk/>
            <pc:sldMk cId="3640689344" sldId="272"/>
            <ac:picMk id="5" creationId="{9EE94E67-1D8F-411E-976A-03644D3CB36A}"/>
          </ac:picMkLst>
        </pc:picChg>
        <pc:picChg chg="add mod">
          <ac:chgData name="Mirjana Burgic" userId="b136d2315a14d335" providerId="LiveId" clId="{72D146AF-F90E-4C7D-8A5D-7BC7C2EE69E3}" dt="2020-05-13T09:33:54.522" v="767"/>
          <ac:picMkLst>
            <pc:docMk/>
            <pc:sldMk cId="3640689344" sldId="272"/>
            <ac:picMk id="6" creationId="{FF5FD51B-F9E7-4B30-8C38-A67F6F973496}"/>
          </ac:picMkLst>
        </pc:picChg>
        <pc:picChg chg="add mod">
          <ac:chgData name="Mirjana Burgic" userId="b136d2315a14d335" providerId="LiveId" clId="{72D146AF-F90E-4C7D-8A5D-7BC7C2EE69E3}" dt="2020-05-13T09:34:48.368" v="773" actId="1076"/>
          <ac:picMkLst>
            <pc:docMk/>
            <pc:sldMk cId="3640689344" sldId="272"/>
            <ac:picMk id="8" creationId="{185BC947-B940-4F7D-85F0-B18A264C57F1}"/>
          </ac:picMkLst>
        </pc:picChg>
      </pc:sldChg>
      <pc:sldChg chg="addSp delSp modSp add del mod">
        <pc:chgData name="Mirjana Burgic" userId="b136d2315a14d335" providerId="LiveId" clId="{72D146AF-F90E-4C7D-8A5D-7BC7C2EE69E3}" dt="2020-05-13T23:33:44.087" v="7335" actId="47"/>
        <pc:sldMkLst>
          <pc:docMk/>
          <pc:sldMk cId="3311621639" sldId="273"/>
        </pc:sldMkLst>
        <pc:spChg chg="add mod">
          <ac:chgData name="Mirjana Burgic" userId="b136d2315a14d335" providerId="LiveId" clId="{72D146AF-F90E-4C7D-8A5D-7BC7C2EE69E3}" dt="2020-05-13T09:35:32.026" v="777"/>
          <ac:spMkLst>
            <pc:docMk/>
            <pc:sldMk cId="3311621639" sldId="273"/>
            <ac:spMk id="10" creationId="{15906685-1E2C-49D7-90E5-6C04A857460A}"/>
          </ac:spMkLst>
        </pc:spChg>
        <pc:picChg chg="add mod">
          <ac:chgData name="Mirjana Burgic" userId="b136d2315a14d335" providerId="LiveId" clId="{72D146AF-F90E-4C7D-8A5D-7BC7C2EE69E3}" dt="2020-05-13T09:36:10.877" v="782" actId="1076"/>
          <ac:picMkLst>
            <pc:docMk/>
            <pc:sldMk cId="3311621639" sldId="273"/>
            <ac:picMk id="5" creationId="{211E271F-013F-460C-AEFB-D772F4BEE178}"/>
          </ac:picMkLst>
        </pc:picChg>
        <pc:picChg chg="del">
          <ac:chgData name="Mirjana Burgic" userId="b136d2315a14d335" providerId="LiveId" clId="{72D146AF-F90E-4C7D-8A5D-7BC7C2EE69E3}" dt="2020-05-13T09:35:02.460" v="775" actId="478"/>
          <ac:picMkLst>
            <pc:docMk/>
            <pc:sldMk cId="3311621639" sldId="273"/>
            <ac:picMk id="8" creationId="{185BC947-B940-4F7D-85F0-B18A264C57F1}"/>
          </ac:picMkLst>
        </pc:picChg>
        <pc:picChg chg="add mod">
          <ac:chgData name="Mirjana Burgic" userId="b136d2315a14d335" providerId="LiveId" clId="{72D146AF-F90E-4C7D-8A5D-7BC7C2EE69E3}" dt="2020-05-13T09:35:17.596" v="776"/>
          <ac:picMkLst>
            <pc:docMk/>
            <pc:sldMk cId="3311621639" sldId="273"/>
            <ac:picMk id="9" creationId="{5A59A29E-CCEC-4EA1-AA7A-6E41E7893E42}"/>
          </ac:picMkLst>
        </pc:picChg>
      </pc:sldChg>
      <pc:sldChg chg="addSp delSp modSp add del mod">
        <pc:chgData name="Mirjana Burgic" userId="b136d2315a14d335" providerId="LiveId" clId="{72D146AF-F90E-4C7D-8A5D-7BC7C2EE69E3}" dt="2020-05-13T23:33:45.399" v="7336" actId="47"/>
        <pc:sldMkLst>
          <pc:docMk/>
          <pc:sldMk cId="145665177" sldId="274"/>
        </pc:sldMkLst>
        <pc:spChg chg="add mod">
          <ac:chgData name="Mirjana Burgic" userId="b136d2315a14d335" providerId="LiveId" clId="{72D146AF-F90E-4C7D-8A5D-7BC7C2EE69E3}" dt="2020-05-13T09:37:13.847" v="786"/>
          <ac:spMkLst>
            <pc:docMk/>
            <pc:sldMk cId="145665177" sldId="274"/>
            <ac:spMk id="12" creationId="{5636F958-6339-4691-A101-04DB71A79FD2}"/>
          </ac:spMkLst>
        </pc:spChg>
        <pc:picChg chg="del">
          <ac:chgData name="Mirjana Burgic" userId="b136d2315a14d335" providerId="LiveId" clId="{72D146AF-F90E-4C7D-8A5D-7BC7C2EE69E3}" dt="2020-05-13T09:36:42.602" v="784" actId="478"/>
          <ac:picMkLst>
            <pc:docMk/>
            <pc:sldMk cId="145665177" sldId="274"/>
            <ac:picMk id="5" creationId="{211E271F-013F-460C-AEFB-D772F4BEE178}"/>
          </ac:picMkLst>
        </pc:picChg>
        <pc:picChg chg="add mod">
          <ac:chgData name="Mirjana Burgic" userId="b136d2315a14d335" providerId="LiveId" clId="{72D146AF-F90E-4C7D-8A5D-7BC7C2EE69E3}" dt="2020-05-13T09:38:26.117" v="791" actId="1076"/>
          <ac:picMkLst>
            <pc:docMk/>
            <pc:sldMk cId="145665177" sldId="274"/>
            <ac:picMk id="8" creationId="{BED92CB7-A925-4FE4-A125-33F8D83C06DE}"/>
          </ac:picMkLst>
        </pc:picChg>
        <pc:picChg chg="add mod">
          <ac:chgData name="Mirjana Burgic" userId="b136d2315a14d335" providerId="LiveId" clId="{72D146AF-F90E-4C7D-8A5D-7BC7C2EE69E3}" dt="2020-05-13T09:36:57.426" v="785"/>
          <ac:picMkLst>
            <pc:docMk/>
            <pc:sldMk cId="145665177" sldId="274"/>
            <ac:picMk id="11" creationId="{0FCD2A1E-62F7-4A96-B00D-C8807E9DA11E}"/>
          </ac:picMkLst>
        </pc:picChg>
      </pc:sldChg>
      <pc:sldChg chg="addSp delSp modSp add del mod">
        <pc:chgData name="Mirjana Burgic" userId="b136d2315a14d335" providerId="LiveId" clId="{72D146AF-F90E-4C7D-8A5D-7BC7C2EE69E3}" dt="2020-05-13T23:33:46.553" v="7337" actId="47"/>
        <pc:sldMkLst>
          <pc:docMk/>
          <pc:sldMk cId="1645942718" sldId="275"/>
        </pc:sldMkLst>
        <pc:spChg chg="add mod">
          <ac:chgData name="Mirjana Burgic" userId="b136d2315a14d335" providerId="LiveId" clId="{72D146AF-F90E-4C7D-8A5D-7BC7C2EE69E3}" dt="2020-05-13T09:39:10.886" v="795"/>
          <ac:spMkLst>
            <pc:docMk/>
            <pc:sldMk cId="1645942718" sldId="275"/>
            <ac:spMk id="14" creationId="{C57716D9-B8D2-481E-A178-6D193F6D9517}"/>
          </ac:spMkLst>
        </pc:spChg>
        <pc:picChg chg="add mod">
          <ac:chgData name="Mirjana Burgic" userId="b136d2315a14d335" providerId="LiveId" clId="{72D146AF-F90E-4C7D-8A5D-7BC7C2EE69E3}" dt="2020-05-13T09:40:33.256" v="800" actId="1076"/>
          <ac:picMkLst>
            <pc:docMk/>
            <pc:sldMk cId="1645942718" sldId="275"/>
            <ac:picMk id="5" creationId="{97E5A83E-10B8-4C63-A214-C43F2C3042C3}"/>
          </ac:picMkLst>
        </pc:picChg>
        <pc:picChg chg="del">
          <ac:chgData name="Mirjana Burgic" userId="b136d2315a14d335" providerId="LiveId" clId="{72D146AF-F90E-4C7D-8A5D-7BC7C2EE69E3}" dt="2020-05-13T09:38:47.579" v="793" actId="478"/>
          <ac:picMkLst>
            <pc:docMk/>
            <pc:sldMk cId="1645942718" sldId="275"/>
            <ac:picMk id="8" creationId="{BED92CB7-A925-4FE4-A125-33F8D83C06DE}"/>
          </ac:picMkLst>
        </pc:picChg>
        <pc:picChg chg="add mod">
          <ac:chgData name="Mirjana Burgic" userId="b136d2315a14d335" providerId="LiveId" clId="{72D146AF-F90E-4C7D-8A5D-7BC7C2EE69E3}" dt="2020-05-13T09:38:58.970" v="794"/>
          <ac:picMkLst>
            <pc:docMk/>
            <pc:sldMk cId="1645942718" sldId="275"/>
            <ac:picMk id="13" creationId="{3093310E-D921-4E10-B670-D5243B66B51E}"/>
          </ac:picMkLst>
        </pc:picChg>
      </pc:sldChg>
      <pc:sldChg chg="addSp delSp modSp add del mod">
        <pc:chgData name="Mirjana Burgic" userId="b136d2315a14d335" providerId="LiveId" clId="{72D146AF-F90E-4C7D-8A5D-7BC7C2EE69E3}" dt="2020-05-13T23:33:47.613" v="7338" actId="47"/>
        <pc:sldMkLst>
          <pc:docMk/>
          <pc:sldMk cId="2564587726" sldId="276"/>
        </pc:sldMkLst>
        <pc:spChg chg="add mod">
          <ac:chgData name="Mirjana Burgic" userId="b136d2315a14d335" providerId="LiveId" clId="{72D146AF-F90E-4C7D-8A5D-7BC7C2EE69E3}" dt="2020-05-13T09:41:27.877" v="804"/>
          <ac:spMkLst>
            <pc:docMk/>
            <pc:sldMk cId="2564587726" sldId="276"/>
            <ac:spMk id="16" creationId="{EC522803-D998-4AD6-A105-DDED4DEE146A}"/>
          </ac:spMkLst>
        </pc:spChg>
        <pc:picChg chg="del">
          <ac:chgData name="Mirjana Burgic" userId="b136d2315a14d335" providerId="LiveId" clId="{72D146AF-F90E-4C7D-8A5D-7BC7C2EE69E3}" dt="2020-05-13T09:40:53.437" v="802" actId="478"/>
          <ac:picMkLst>
            <pc:docMk/>
            <pc:sldMk cId="2564587726" sldId="276"/>
            <ac:picMk id="5" creationId="{97E5A83E-10B8-4C63-A214-C43F2C3042C3}"/>
          </ac:picMkLst>
        </pc:picChg>
        <pc:picChg chg="add mod">
          <ac:chgData name="Mirjana Burgic" userId="b136d2315a14d335" providerId="LiveId" clId="{72D146AF-F90E-4C7D-8A5D-7BC7C2EE69E3}" dt="2020-05-13T09:41:07.870" v="803"/>
          <ac:picMkLst>
            <pc:docMk/>
            <pc:sldMk cId="2564587726" sldId="276"/>
            <ac:picMk id="15" creationId="{E0D9D79D-0CFC-4899-A3C4-34F5C7D16239}"/>
          </ac:picMkLst>
        </pc:picChg>
        <pc:picChg chg="add mod">
          <ac:chgData name="Mirjana Burgic" userId="b136d2315a14d335" providerId="LiveId" clId="{72D146AF-F90E-4C7D-8A5D-7BC7C2EE69E3}" dt="2020-05-13T09:42:02.006" v="807" actId="1076"/>
          <ac:picMkLst>
            <pc:docMk/>
            <pc:sldMk cId="2564587726" sldId="276"/>
            <ac:picMk id="17" creationId="{BA5EB913-5E49-4E9F-819B-BD78B4F11E42}"/>
          </ac:picMkLst>
        </pc:picChg>
      </pc:sldChg>
      <pc:sldChg chg="addSp delSp modSp new mod modAnim">
        <pc:chgData name="Mirjana Burgic" userId="b136d2315a14d335" providerId="LiveId" clId="{72D146AF-F90E-4C7D-8A5D-7BC7C2EE69E3}" dt="2020-05-13T11:50:00.981" v="1898" actId="20577"/>
        <pc:sldMkLst>
          <pc:docMk/>
          <pc:sldMk cId="1156394572" sldId="277"/>
        </pc:sldMkLst>
        <pc:spChg chg="add mod">
          <ac:chgData name="Mirjana Burgic" userId="b136d2315a14d335" providerId="LiveId" clId="{72D146AF-F90E-4C7D-8A5D-7BC7C2EE69E3}" dt="2020-05-13T10:19:44.225" v="930" actId="20577"/>
          <ac:spMkLst>
            <pc:docMk/>
            <pc:sldMk cId="1156394572" sldId="277"/>
            <ac:spMk id="3" creationId="{5E12AC98-E6A1-4453-9BD1-19F8AD78581D}"/>
          </ac:spMkLst>
        </pc:spChg>
        <pc:spChg chg="add del mod">
          <ac:chgData name="Mirjana Burgic" userId="b136d2315a14d335" providerId="LiveId" clId="{72D146AF-F90E-4C7D-8A5D-7BC7C2EE69E3}" dt="2020-05-13T10:19:52.742" v="933"/>
          <ac:spMkLst>
            <pc:docMk/>
            <pc:sldMk cId="1156394572" sldId="277"/>
            <ac:spMk id="4" creationId="{CA820EF8-8027-466A-AA58-83FE30FFF9A5}"/>
          </ac:spMkLst>
        </pc:spChg>
        <pc:spChg chg="add mod">
          <ac:chgData name="Mirjana Burgic" userId="b136d2315a14d335" providerId="LiveId" clId="{72D146AF-F90E-4C7D-8A5D-7BC7C2EE69E3}" dt="2020-05-13T10:28:43.928" v="1040" actId="20577"/>
          <ac:spMkLst>
            <pc:docMk/>
            <pc:sldMk cId="1156394572" sldId="277"/>
            <ac:spMk id="5" creationId="{7D3AC47E-EF5F-4C5A-B27B-06B90BFB0D21}"/>
          </ac:spMkLst>
        </pc:spChg>
        <pc:spChg chg="add mod">
          <ac:chgData name="Mirjana Burgic" userId="b136d2315a14d335" providerId="LiveId" clId="{72D146AF-F90E-4C7D-8A5D-7BC7C2EE69E3}" dt="2020-05-13T10:39:59.825" v="1251" actId="1035"/>
          <ac:spMkLst>
            <pc:docMk/>
            <pc:sldMk cId="1156394572" sldId="277"/>
            <ac:spMk id="6" creationId="{3387E761-B4FB-48D6-B5CA-12DF5355B9DB}"/>
          </ac:spMkLst>
        </pc:spChg>
        <pc:spChg chg="add mod">
          <ac:chgData name="Mirjana Burgic" userId="b136d2315a14d335" providerId="LiveId" clId="{72D146AF-F90E-4C7D-8A5D-7BC7C2EE69E3}" dt="2020-05-13T11:01:30.610" v="1544" actId="1037"/>
          <ac:spMkLst>
            <pc:docMk/>
            <pc:sldMk cId="1156394572" sldId="277"/>
            <ac:spMk id="7" creationId="{6C1C04E9-FE27-4078-9612-CF288D3C62B9}"/>
          </ac:spMkLst>
        </pc:spChg>
        <pc:spChg chg="add mod">
          <ac:chgData name="Mirjana Burgic" userId="b136d2315a14d335" providerId="LiveId" clId="{72D146AF-F90E-4C7D-8A5D-7BC7C2EE69E3}" dt="2020-05-13T11:01:36.458" v="1546" actId="1037"/>
          <ac:spMkLst>
            <pc:docMk/>
            <pc:sldMk cId="1156394572" sldId="277"/>
            <ac:spMk id="8" creationId="{FAD605C8-8336-4C14-B243-B8ED2DA297AB}"/>
          </ac:spMkLst>
        </pc:spChg>
        <pc:spChg chg="add mod">
          <ac:chgData name="Mirjana Burgic" userId="b136d2315a14d335" providerId="LiveId" clId="{72D146AF-F90E-4C7D-8A5D-7BC7C2EE69E3}" dt="2020-05-13T11:01:43.446" v="1555" actId="1037"/>
          <ac:spMkLst>
            <pc:docMk/>
            <pc:sldMk cId="1156394572" sldId="277"/>
            <ac:spMk id="9" creationId="{84C7CC00-18F3-41A8-B447-A4C3AFAD41D6}"/>
          </ac:spMkLst>
        </pc:spChg>
        <pc:spChg chg="add del mod">
          <ac:chgData name="Mirjana Burgic" userId="b136d2315a14d335" providerId="LiveId" clId="{72D146AF-F90E-4C7D-8A5D-7BC7C2EE69E3}" dt="2020-05-13T10:42:32.937" v="1379" actId="767"/>
          <ac:spMkLst>
            <pc:docMk/>
            <pc:sldMk cId="1156394572" sldId="277"/>
            <ac:spMk id="10" creationId="{11F8059C-CF25-4022-808F-6611D1901B0D}"/>
          </ac:spMkLst>
        </pc:spChg>
        <pc:spChg chg="add del mod">
          <ac:chgData name="Mirjana Burgic" userId="b136d2315a14d335" providerId="LiveId" clId="{72D146AF-F90E-4C7D-8A5D-7BC7C2EE69E3}" dt="2020-05-13T10:57:21.673" v="1382"/>
          <ac:spMkLst>
            <pc:docMk/>
            <pc:sldMk cId="1156394572" sldId="277"/>
            <ac:spMk id="11" creationId="{B43C5953-F2F1-4235-BAE7-FCF5927B5DC8}"/>
          </ac:spMkLst>
        </pc:spChg>
        <pc:spChg chg="add mod">
          <ac:chgData name="Mirjana Burgic" userId="b136d2315a14d335" providerId="LiveId" clId="{72D146AF-F90E-4C7D-8A5D-7BC7C2EE69E3}" dt="2020-05-13T11:50:00.981" v="1898" actId="20577"/>
          <ac:spMkLst>
            <pc:docMk/>
            <pc:sldMk cId="1156394572" sldId="277"/>
            <ac:spMk id="12" creationId="{E9EB85CA-8EEF-4192-B6DF-38B408C986BF}"/>
          </ac:spMkLst>
        </pc:spChg>
        <pc:spChg chg="add del mod">
          <ac:chgData name="Mirjana Burgic" userId="b136d2315a14d335" providerId="LiveId" clId="{72D146AF-F90E-4C7D-8A5D-7BC7C2EE69E3}" dt="2020-05-13T11:02:22.471" v="1567" actId="767"/>
          <ac:spMkLst>
            <pc:docMk/>
            <pc:sldMk cId="1156394572" sldId="277"/>
            <ac:spMk id="13" creationId="{09B9CBAB-48FE-4C66-A57C-93F1562D7FED}"/>
          </ac:spMkLst>
        </pc:spChg>
        <pc:spChg chg="add mod">
          <ac:chgData name="Mirjana Burgic" userId="b136d2315a14d335" providerId="LiveId" clId="{72D146AF-F90E-4C7D-8A5D-7BC7C2EE69E3}" dt="2020-05-13T11:05:25.254" v="1600" actId="1076"/>
          <ac:spMkLst>
            <pc:docMk/>
            <pc:sldMk cId="1156394572" sldId="277"/>
            <ac:spMk id="14" creationId="{EDFA3C96-20A4-4881-8B36-A24A6A6A4708}"/>
          </ac:spMkLst>
        </pc:spChg>
        <pc:spChg chg="add mod">
          <ac:chgData name="Mirjana Burgic" userId="b136d2315a14d335" providerId="LiveId" clId="{72D146AF-F90E-4C7D-8A5D-7BC7C2EE69E3}" dt="2020-05-13T11:04:41.712" v="1596" actId="1076"/>
          <ac:spMkLst>
            <pc:docMk/>
            <pc:sldMk cId="1156394572" sldId="277"/>
            <ac:spMk id="15" creationId="{0BD26939-222D-4063-9F19-93DB1C74D7F5}"/>
          </ac:spMkLst>
        </pc:spChg>
        <pc:spChg chg="add mod">
          <ac:chgData name="Mirjana Burgic" userId="b136d2315a14d335" providerId="LiveId" clId="{72D146AF-F90E-4C7D-8A5D-7BC7C2EE69E3}" dt="2020-05-13T11:04:23.318" v="1594" actId="1076"/>
          <ac:spMkLst>
            <pc:docMk/>
            <pc:sldMk cId="1156394572" sldId="277"/>
            <ac:spMk id="16" creationId="{0D0D1CAB-E80C-4EAD-B9CE-3CBA10F8F8F6}"/>
          </ac:spMkLst>
        </pc:spChg>
        <pc:spChg chg="add mod">
          <ac:chgData name="Mirjana Burgic" userId="b136d2315a14d335" providerId="LiveId" clId="{72D146AF-F90E-4C7D-8A5D-7BC7C2EE69E3}" dt="2020-05-13T11:04:13.659" v="1593" actId="1076"/>
          <ac:spMkLst>
            <pc:docMk/>
            <pc:sldMk cId="1156394572" sldId="277"/>
            <ac:spMk id="17" creationId="{36F85C47-3BB0-41A9-952B-9F075C199F11}"/>
          </ac:spMkLst>
        </pc:spChg>
        <pc:spChg chg="add mod">
          <ac:chgData name="Mirjana Burgic" userId="b136d2315a14d335" providerId="LiveId" clId="{72D146AF-F90E-4C7D-8A5D-7BC7C2EE69E3}" dt="2020-05-13T11:04:03.629" v="1592" actId="1076"/>
          <ac:spMkLst>
            <pc:docMk/>
            <pc:sldMk cId="1156394572" sldId="277"/>
            <ac:spMk id="18" creationId="{E70AEBB5-37F2-42A4-88D9-0C3B5B4F353F}"/>
          </ac:spMkLst>
        </pc:spChg>
        <pc:spChg chg="add mod">
          <ac:chgData name="Mirjana Burgic" userId="b136d2315a14d335" providerId="LiveId" clId="{72D146AF-F90E-4C7D-8A5D-7BC7C2EE69E3}" dt="2020-05-13T11:04:51.104" v="1598" actId="1076"/>
          <ac:spMkLst>
            <pc:docMk/>
            <pc:sldMk cId="1156394572" sldId="277"/>
            <ac:spMk id="19" creationId="{9DC520ED-F2E0-43B0-ABFA-976ABA7A2990}"/>
          </ac:spMkLst>
        </pc:spChg>
        <pc:spChg chg="add del">
          <ac:chgData name="Mirjana Burgic" userId="b136d2315a14d335" providerId="LiveId" clId="{72D146AF-F90E-4C7D-8A5D-7BC7C2EE69E3}" dt="2020-05-13T11:05:47.781" v="1602" actId="11529"/>
          <ac:spMkLst>
            <pc:docMk/>
            <pc:sldMk cId="1156394572" sldId="277"/>
            <ac:spMk id="20" creationId="{E22E6415-0916-4654-905C-98BDDF89CE6B}"/>
          </ac:spMkLst>
        </pc:spChg>
        <pc:spChg chg="add mod">
          <ac:chgData name="Mirjana Burgic" userId="b136d2315a14d335" providerId="LiveId" clId="{72D146AF-F90E-4C7D-8A5D-7BC7C2EE69E3}" dt="2020-05-13T11:06:28.613" v="1605" actId="208"/>
          <ac:spMkLst>
            <pc:docMk/>
            <pc:sldMk cId="1156394572" sldId="277"/>
            <ac:spMk id="21" creationId="{138A2789-345D-47EE-B398-1B89096954D8}"/>
          </ac:spMkLst>
        </pc:spChg>
        <pc:spChg chg="add mod">
          <ac:chgData name="Mirjana Burgic" userId="b136d2315a14d335" providerId="LiveId" clId="{72D146AF-F90E-4C7D-8A5D-7BC7C2EE69E3}" dt="2020-05-13T11:07:00.851" v="1608" actId="1076"/>
          <ac:spMkLst>
            <pc:docMk/>
            <pc:sldMk cId="1156394572" sldId="277"/>
            <ac:spMk id="22" creationId="{F2293793-9F13-4182-B020-F193288FC328}"/>
          </ac:spMkLst>
        </pc:spChg>
        <pc:spChg chg="add mod">
          <ac:chgData name="Mirjana Burgic" userId="b136d2315a14d335" providerId="LiveId" clId="{72D146AF-F90E-4C7D-8A5D-7BC7C2EE69E3}" dt="2020-05-13T11:07:04.738" v="1609" actId="1076"/>
          <ac:spMkLst>
            <pc:docMk/>
            <pc:sldMk cId="1156394572" sldId="277"/>
            <ac:spMk id="23" creationId="{9BF2C8D9-FC36-443C-BF4E-570E9C4EA575}"/>
          </ac:spMkLst>
        </pc:spChg>
        <pc:spChg chg="add mod">
          <ac:chgData name="Mirjana Burgic" userId="b136d2315a14d335" providerId="LiveId" clId="{72D146AF-F90E-4C7D-8A5D-7BC7C2EE69E3}" dt="2020-05-13T11:07:41.739" v="1615" actId="1076"/>
          <ac:spMkLst>
            <pc:docMk/>
            <pc:sldMk cId="1156394572" sldId="277"/>
            <ac:spMk id="24" creationId="{E967F63D-F9AF-4B5F-9250-841BC2D83CF9}"/>
          </ac:spMkLst>
        </pc:spChg>
        <pc:spChg chg="add del mod">
          <ac:chgData name="Mirjana Burgic" userId="b136d2315a14d335" providerId="LiveId" clId="{72D146AF-F90E-4C7D-8A5D-7BC7C2EE69E3}" dt="2020-05-13T11:07:22.376" v="1612"/>
          <ac:spMkLst>
            <pc:docMk/>
            <pc:sldMk cId="1156394572" sldId="277"/>
            <ac:spMk id="25" creationId="{C26F42DB-828E-4972-B785-EB87E09FFC4E}"/>
          </ac:spMkLst>
        </pc:spChg>
        <pc:spChg chg="add del mod">
          <ac:chgData name="Mirjana Burgic" userId="b136d2315a14d335" providerId="LiveId" clId="{72D146AF-F90E-4C7D-8A5D-7BC7C2EE69E3}" dt="2020-05-13T11:07:55.537" v="1617"/>
          <ac:spMkLst>
            <pc:docMk/>
            <pc:sldMk cId="1156394572" sldId="277"/>
            <ac:spMk id="26" creationId="{BEBEE30E-6FDA-4DCC-811B-0D9A33A0D71B}"/>
          </ac:spMkLst>
        </pc:spChg>
        <pc:spChg chg="add mod">
          <ac:chgData name="Mirjana Burgic" userId="b136d2315a14d335" providerId="LiveId" clId="{72D146AF-F90E-4C7D-8A5D-7BC7C2EE69E3}" dt="2020-05-13T11:08:12.135" v="1621" actId="1076"/>
          <ac:spMkLst>
            <pc:docMk/>
            <pc:sldMk cId="1156394572" sldId="277"/>
            <ac:spMk id="27" creationId="{92EDB07C-194C-48E0-922F-44D16B1FDC77}"/>
          </ac:spMkLst>
        </pc:spChg>
        <pc:spChg chg="add mod">
          <ac:chgData name="Mirjana Burgic" userId="b136d2315a14d335" providerId="LiveId" clId="{72D146AF-F90E-4C7D-8A5D-7BC7C2EE69E3}" dt="2020-05-13T11:08:08.469" v="1620" actId="1076"/>
          <ac:spMkLst>
            <pc:docMk/>
            <pc:sldMk cId="1156394572" sldId="277"/>
            <ac:spMk id="28" creationId="{05161C29-5A6A-4B65-83B3-74210A58BAAC}"/>
          </ac:spMkLst>
        </pc:spChg>
        <pc:graphicFrameChg chg="add del mod">
          <ac:chgData name="Mirjana Burgic" userId="b136d2315a14d335" providerId="LiveId" clId="{72D146AF-F90E-4C7D-8A5D-7BC7C2EE69E3}" dt="2020-05-13T10:01:02.201" v="848" actId="478"/>
          <ac:graphicFrameMkLst>
            <pc:docMk/>
            <pc:sldMk cId="1156394572" sldId="277"/>
            <ac:graphicFrameMk id="2" creationId="{29B07FA6-CA51-4476-92BE-9A8EE0957B58}"/>
          </ac:graphicFrameMkLst>
        </pc:graphicFrameChg>
      </pc:sldChg>
      <pc:sldChg chg="addSp delSp modSp add del mod">
        <pc:chgData name="Mirjana Burgic" userId="b136d2315a14d335" providerId="LiveId" clId="{72D146AF-F90E-4C7D-8A5D-7BC7C2EE69E3}" dt="2020-05-13T09:42:33.453" v="811" actId="47"/>
        <pc:sldMkLst>
          <pc:docMk/>
          <pc:sldMk cId="2040959995" sldId="277"/>
        </pc:sldMkLst>
        <pc:picChg chg="del">
          <ac:chgData name="Mirjana Burgic" userId="b136d2315a14d335" providerId="LiveId" clId="{72D146AF-F90E-4C7D-8A5D-7BC7C2EE69E3}" dt="2020-05-13T09:42:13.717" v="809" actId="478"/>
          <ac:picMkLst>
            <pc:docMk/>
            <pc:sldMk cId="2040959995" sldId="277"/>
            <ac:picMk id="17" creationId="{BA5EB913-5E49-4E9F-819B-BD78B4F11E42}"/>
          </ac:picMkLst>
        </pc:picChg>
        <pc:picChg chg="add mod">
          <ac:chgData name="Mirjana Burgic" userId="b136d2315a14d335" providerId="LiveId" clId="{72D146AF-F90E-4C7D-8A5D-7BC7C2EE69E3}" dt="2020-05-13T09:42:17.813" v="810"/>
          <ac:picMkLst>
            <pc:docMk/>
            <pc:sldMk cId="2040959995" sldId="277"/>
            <ac:picMk id="18" creationId="{A519C4F5-4EC3-4FDB-9A7F-1C2860A3BA56}"/>
          </ac:picMkLst>
        </pc:picChg>
      </pc:sldChg>
      <pc:sldChg chg="addSp delSp modSp new del">
        <pc:chgData name="Mirjana Burgic" userId="b136d2315a14d335" providerId="LiveId" clId="{72D146AF-F90E-4C7D-8A5D-7BC7C2EE69E3}" dt="2020-05-13T13:13:56.624" v="1902" actId="47"/>
        <pc:sldMkLst>
          <pc:docMk/>
          <pc:sldMk cId="432264609" sldId="278"/>
        </pc:sldMkLst>
        <pc:spChg chg="del">
          <ac:chgData name="Mirjana Burgic" userId="b136d2315a14d335" providerId="LiveId" clId="{72D146AF-F90E-4C7D-8A5D-7BC7C2EE69E3}" dt="2020-05-13T12:33:34.856" v="1899"/>
          <ac:spMkLst>
            <pc:docMk/>
            <pc:sldMk cId="432264609" sldId="278"/>
            <ac:spMk id="2" creationId="{B2923395-4CCA-49FF-8899-482DC22A816F}"/>
          </ac:spMkLst>
        </pc:spChg>
        <pc:spChg chg="del">
          <ac:chgData name="Mirjana Burgic" userId="b136d2315a14d335" providerId="LiveId" clId="{72D146AF-F90E-4C7D-8A5D-7BC7C2EE69E3}" dt="2020-05-13T12:33:34.856" v="1899"/>
          <ac:spMkLst>
            <pc:docMk/>
            <pc:sldMk cId="432264609" sldId="278"/>
            <ac:spMk id="3" creationId="{06AF35E0-2252-4FBE-80AC-04A46A8F61A1}"/>
          </ac:spMkLst>
        </pc:spChg>
        <pc:spChg chg="del">
          <ac:chgData name="Mirjana Burgic" userId="b136d2315a14d335" providerId="LiveId" clId="{72D146AF-F90E-4C7D-8A5D-7BC7C2EE69E3}" dt="2020-05-13T12:33:34.856" v="1899"/>
          <ac:spMkLst>
            <pc:docMk/>
            <pc:sldMk cId="432264609" sldId="278"/>
            <ac:spMk id="4" creationId="{9A4A1F64-4692-434C-A97A-B91E7F1D3891}"/>
          </ac:spMkLst>
        </pc:spChg>
        <pc:spChg chg="add mod">
          <ac:chgData name="Mirjana Burgic" userId="b136d2315a14d335" providerId="LiveId" clId="{72D146AF-F90E-4C7D-8A5D-7BC7C2EE69E3}" dt="2020-05-13T12:33:34.856" v="1899"/>
          <ac:spMkLst>
            <pc:docMk/>
            <pc:sldMk cId="432264609" sldId="278"/>
            <ac:spMk id="5" creationId="{E31CC113-403B-4C19-A2BC-DE662019D4B9}"/>
          </ac:spMkLst>
        </pc:spChg>
        <pc:spChg chg="add mod">
          <ac:chgData name="Mirjana Burgic" userId="b136d2315a14d335" providerId="LiveId" clId="{72D146AF-F90E-4C7D-8A5D-7BC7C2EE69E3}" dt="2020-05-13T12:33:34.856" v="1899"/>
          <ac:spMkLst>
            <pc:docMk/>
            <pc:sldMk cId="432264609" sldId="278"/>
            <ac:spMk id="6" creationId="{84F5F759-B3D7-4019-8B57-02D5B62972E0}"/>
          </ac:spMkLst>
        </pc:spChg>
      </pc:sldChg>
      <pc:sldChg chg="addSp delSp modSp new del mod">
        <pc:chgData name="Mirjana Burgic" userId="b136d2315a14d335" providerId="LiveId" clId="{72D146AF-F90E-4C7D-8A5D-7BC7C2EE69E3}" dt="2020-05-13T23:03:43.524" v="7077" actId="47"/>
        <pc:sldMkLst>
          <pc:docMk/>
          <pc:sldMk cId="802988656" sldId="279"/>
        </pc:sldMkLst>
        <pc:spChg chg="del">
          <ac:chgData name="Mirjana Burgic" userId="b136d2315a14d335" providerId="LiveId" clId="{72D146AF-F90E-4C7D-8A5D-7BC7C2EE69E3}" dt="2020-05-13T13:13:37.563" v="1901"/>
          <ac:spMkLst>
            <pc:docMk/>
            <pc:sldMk cId="802988656" sldId="279"/>
            <ac:spMk id="2" creationId="{1ABB4EB2-ACCD-4ADC-9618-2056DB64F370}"/>
          </ac:spMkLst>
        </pc:spChg>
        <pc:spChg chg="del">
          <ac:chgData name="Mirjana Burgic" userId="b136d2315a14d335" providerId="LiveId" clId="{72D146AF-F90E-4C7D-8A5D-7BC7C2EE69E3}" dt="2020-05-13T13:13:37.563" v="1901"/>
          <ac:spMkLst>
            <pc:docMk/>
            <pc:sldMk cId="802988656" sldId="279"/>
            <ac:spMk id="3" creationId="{5C78C4DD-09E5-4FE3-8ACB-7756BBF4B2AB}"/>
          </ac:spMkLst>
        </pc:spChg>
        <pc:spChg chg="add del mod">
          <ac:chgData name="Mirjana Burgic" userId="b136d2315a14d335" providerId="LiveId" clId="{72D146AF-F90E-4C7D-8A5D-7BC7C2EE69E3}" dt="2020-05-13T13:14:26.589" v="1903"/>
          <ac:spMkLst>
            <pc:docMk/>
            <pc:sldMk cId="802988656" sldId="279"/>
            <ac:spMk id="4" creationId="{FABB7CD6-035B-47EA-BBCA-981930817254}"/>
          </ac:spMkLst>
        </pc:spChg>
        <pc:spChg chg="add mod">
          <ac:chgData name="Mirjana Burgic" userId="b136d2315a14d335" providerId="LiveId" clId="{72D146AF-F90E-4C7D-8A5D-7BC7C2EE69E3}" dt="2020-05-13T14:26:21.297" v="2641" actId="20577"/>
          <ac:spMkLst>
            <pc:docMk/>
            <pc:sldMk cId="802988656" sldId="279"/>
            <ac:spMk id="5" creationId="{509B2BCD-DC5A-44D2-B953-698451013CE8}"/>
          </ac:spMkLst>
        </pc:spChg>
      </pc:sldChg>
      <pc:sldChg chg="addSp delSp modSp new mod setBg">
        <pc:chgData name="Mirjana Burgic" userId="b136d2315a14d335" providerId="LiveId" clId="{72D146AF-F90E-4C7D-8A5D-7BC7C2EE69E3}" dt="2020-05-13T23:27:20.656" v="7318" actId="27636"/>
        <pc:sldMkLst>
          <pc:docMk/>
          <pc:sldMk cId="3945572070" sldId="280"/>
        </pc:sldMkLst>
        <pc:spChg chg="mod">
          <ac:chgData name="Mirjana Burgic" userId="b136d2315a14d335" providerId="LiveId" clId="{72D146AF-F90E-4C7D-8A5D-7BC7C2EE69E3}" dt="2020-05-13T23:26:53.941" v="7315" actId="255"/>
          <ac:spMkLst>
            <pc:docMk/>
            <pc:sldMk cId="3945572070" sldId="280"/>
            <ac:spMk id="2" creationId="{0F70F772-A088-4D57-9489-43C4C93F9207}"/>
          </ac:spMkLst>
        </pc:spChg>
        <pc:spChg chg="mod ord">
          <ac:chgData name="Mirjana Burgic" userId="b136d2315a14d335" providerId="LiveId" clId="{72D146AF-F90E-4C7D-8A5D-7BC7C2EE69E3}" dt="2020-05-13T23:27:20.656" v="7318" actId="27636"/>
          <ac:spMkLst>
            <pc:docMk/>
            <pc:sldMk cId="3945572070" sldId="280"/>
            <ac:spMk id="3" creationId="{E76EC26E-A959-4BA6-BF2B-B56C41F36B7B}"/>
          </ac:spMkLst>
        </pc:spChg>
        <pc:spChg chg="add del">
          <ac:chgData name="Mirjana Burgic" userId="b136d2315a14d335" providerId="LiveId" clId="{72D146AF-F90E-4C7D-8A5D-7BC7C2EE69E3}" dt="2020-05-13T23:26:32.062" v="7313" actId="26606"/>
          <ac:spMkLst>
            <pc:docMk/>
            <pc:sldMk cId="3945572070" sldId="280"/>
            <ac:spMk id="10" creationId="{F541DB91-0B10-46D9-B34B-7BFF9602606D}"/>
          </ac:spMkLst>
        </pc:spChg>
        <pc:spChg chg="add del">
          <ac:chgData name="Mirjana Burgic" userId="b136d2315a14d335" providerId="LiveId" clId="{72D146AF-F90E-4C7D-8A5D-7BC7C2EE69E3}" dt="2020-05-13T23:26:32.062" v="7313" actId="26606"/>
          <ac:spMkLst>
            <pc:docMk/>
            <pc:sldMk cId="3945572070" sldId="280"/>
            <ac:spMk id="12" creationId="{9CF7FE1C-8BC5-4B0C-A2BC-93AB72C90FDD}"/>
          </ac:spMkLst>
        </pc:spChg>
        <pc:spChg chg="add">
          <ac:chgData name="Mirjana Burgic" userId="b136d2315a14d335" providerId="LiveId" clId="{72D146AF-F90E-4C7D-8A5D-7BC7C2EE69E3}" dt="2020-05-13T23:26:32.071" v="7314" actId="26606"/>
          <ac:spMkLst>
            <pc:docMk/>
            <pc:sldMk cId="3945572070" sldId="280"/>
            <ac:spMk id="14" creationId="{0E3596DD-156A-473E-9BB3-C6A29F7574E9}"/>
          </ac:spMkLst>
        </pc:spChg>
        <pc:spChg chg="add">
          <ac:chgData name="Mirjana Burgic" userId="b136d2315a14d335" providerId="LiveId" clId="{72D146AF-F90E-4C7D-8A5D-7BC7C2EE69E3}" dt="2020-05-13T23:26:32.071" v="7314" actId="26606"/>
          <ac:spMkLst>
            <pc:docMk/>
            <pc:sldMk cId="3945572070" sldId="280"/>
            <ac:spMk id="15" creationId="{2C46C4D6-C474-4E92-B52E-944C1118F7B6}"/>
          </ac:spMkLst>
        </pc:spChg>
        <pc:picChg chg="add mod">
          <ac:chgData name="Mirjana Burgic" userId="b136d2315a14d335" providerId="LiveId" clId="{72D146AF-F90E-4C7D-8A5D-7BC7C2EE69E3}" dt="2020-05-13T23:26:32.071" v="7314" actId="26606"/>
          <ac:picMkLst>
            <pc:docMk/>
            <pc:sldMk cId="3945572070" sldId="280"/>
            <ac:picMk id="5" creationId="{954F9C6C-C578-409E-912B-A2BED1CE1547}"/>
          </ac:picMkLst>
        </pc:picChg>
      </pc:sldChg>
      <pc:sldChg chg="addSp delSp modSp new mod setBg">
        <pc:chgData name="Mirjana Burgic" userId="b136d2315a14d335" providerId="LiveId" clId="{72D146AF-F90E-4C7D-8A5D-7BC7C2EE69E3}" dt="2020-05-15T13:56:01.460" v="8008" actId="20577"/>
        <pc:sldMkLst>
          <pc:docMk/>
          <pc:sldMk cId="1271598460" sldId="281"/>
        </pc:sldMkLst>
        <pc:spChg chg="mod">
          <ac:chgData name="Mirjana Burgic" userId="b136d2315a14d335" providerId="LiveId" clId="{72D146AF-F90E-4C7D-8A5D-7BC7C2EE69E3}" dt="2020-05-13T23:39:11.769" v="7422" actId="26606"/>
          <ac:spMkLst>
            <pc:docMk/>
            <pc:sldMk cId="1271598460" sldId="281"/>
            <ac:spMk id="2" creationId="{F2B74B7C-46A3-4D1A-BB1A-3406096B87E9}"/>
          </ac:spMkLst>
        </pc:spChg>
        <pc:spChg chg="add del mod">
          <ac:chgData name="Mirjana Burgic" userId="b136d2315a14d335" providerId="LiveId" clId="{72D146AF-F90E-4C7D-8A5D-7BC7C2EE69E3}" dt="2020-05-13T15:40:54.681" v="4092" actId="26606"/>
          <ac:spMkLst>
            <pc:docMk/>
            <pc:sldMk cId="1271598460" sldId="281"/>
            <ac:spMk id="3" creationId="{F09EA016-E885-4973-A9DA-1C01645A1681}"/>
          </ac:spMkLst>
        </pc:spChg>
        <pc:spChg chg="add del">
          <ac:chgData name="Mirjana Burgic" userId="b136d2315a14d335" providerId="LiveId" clId="{72D146AF-F90E-4C7D-8A5D-7BC7C2EE69E3}" dt="2020-05-13T23:35:29.252" v="7345" actId="26606"/>
          <ac:spMkLst>
            <pc:docMk/>
            <pc:sldMk cId="1271598460" sldId="281"/>
            <ac:spMk id="8" creationId="{17718681-A12E-49D6-9925-DD7C68176D61}"/>
          </ac:spMkLst>
        </pc:spChg>
        <pc:spChg chg="add del">
          <ac:chgData name="Mirjana Burgic" userId="b136d2315a14d335" providerId="LiveId" clId="{72D146AF-F90E-4C7D-8A5D-7BC7C2EE69E3}" dt="2020-05-13T15:40:54.667" v="4091" actId="26606"/>
          <ac:spMkLst>
            <pc:docMk/>
            <pc:sldMk cId="1271598460" sldId="281"/>
            <ac:spMk id="10" creationId="{98DED6BC-9A3E-48D4-AD7C-A56D63F547E8}"/>
          </ac:spMkLst>
        </pc:spChg>
        <pc:spChg chg="add del">
          <ac:chgData name="Mirjana Burgic" userId="b136d2315a14d335" providerId="LiveId" clId="{72D146AF-F90E-4C7D-8A5D-7BC7C2EE69E3}" dt="2020-05-13T15:40:54.667" v="4091" actId="26606"/>
          <ac:spMkLst>
            <pc:docMk/>
            <pc:sldMk cId="1271598460" sldId="281"/>
            <ac:spMk id="12" creationId="{6B6E033A-DB2E-49B8-B600-B38E0C280263}"/>
          </ac:spMkLst>
        </pc:spChg>
        <pc:spChg chg="add del">
          <ac:chgData name="Mirjana Burgic" userId="b136d2315a14d335" providerId="LiveId" clId="{72D146AF-F90E-4C7D-8A5D-7BC7C2EE69E3}" dt="2020-05-13T23:35:29.252" v="7345" actId="26606"/>
          <ac:spMkLst>
            <pc:docMk/>
            <pc:sldMk cId="1271598460" sldId="281"/>
            <ac:spMk id="14" creationId="{FBD77573-9EF2-4C35-8285-A1CF6FBB0EA5}"/>
          </ac:spMkLst>
        </pc:spChg>
        <pc:spChg chg="add mod ord">
          <ac:chgData name="Mirjana Burgic" userId="b136d2315a14d335" providerId="LiveId" clId="{72D146AF-F90E-4C7D-8A5D-7BC7C2EE69E3}" dt="2020-05-15T13:56:01.460" v="8008" actId="20577"/>
          <ac:spMkLst>
            <pc:docMk/>
            <pc:sldMk cId="1271598460" sldId="281"/>
            <ac:spMk id="15" creationId="{F09EA016-E885-4973-A9DA-1C01645A1681}"/>
          </ac:spMkLst>
        </pc:spChg>
        <pc:spChg chg="add del">
          <ac:chgData name="Mirjana Burgic" userId="b136d2315a14d335" providerId="LiveId" clId="{72D146AF-F90E-4C7D-8A5D-7BC7C2EE69E3}" dt="2020-05-13T23:35:56.522" v="7346" actId="26606"/>
          <ac:spMkLst>
            <pc:docMk/>
            <pc:sldMk cId="1271598460" sldId="281"/>
            <ac:spMk id="20" creationId="{687AFE0E-B37D-4531-AFE8-231C8348EAF1}"/>
          </ac:spMkLst>
        </pc:spChg>
        <pc:spChg chg="add del">
          <ac:chgData name="Mirjana Burgic" userId="b136d2315a14d335" providerId="LiveId" clId="{72D146AF-F90E-4C7D-8A5D-7BC7C2EE69E3}" dt="2020-05-13T23:39:11.769" v="7422" actId="26606"/>
          <ac:spMkLst>
            <pc:docMk/>
            <pc:sldMk cId="1271598460" sldId="281"/>
            <ac:spMk id="25" creationId="{F541DB91-0B10-46D9-B34B-7BFF9602606D}"/>
          </ac:spMkLst>
        </pc:spChg>
        <pc:spChg chg="add del">
          <ac:chgData name="Mirjana Burgic" userId="b136d2315a14d335" providerId="LiveId" clId="{72D146AF-F90E-4C7D-8A5D-7BC7C2EE69E3}" dt="2020-05-13T23:39:11.769" v="7422" actId="26606"/>
          <ac:spMkLst>
            <pc:docMk/>
            <pc:sldMk cId="1271598460" sldId="281"/>
            <ac:spMk id="27" creationId="{9CF7FE1C-8BC5-4B0C-A2BC-93AB72C90FDD}"/>
          </ac:spMkLst>
        </pc:spChg>
        <pc:spChg chg="add">
          <ac:chgData name="Mirjana Burgic" userId="b136d2315a14d335" providerId="LiveId" clId="{72D146AF-F90E-4C7D-8A5D-7BC7C2EE69E3}" dt="2020-05-13T23:39:11.769" v="7422" actId="26606"/>
          <ac:spMkLst>
            <pc:docMk/>
            <pc:sldMk cId="1271598460" sldId="281"/>
            <ac:spMk id="32" creationId="{FBE20309-1FB9-4818-BAFA-9C4C0534178B}"/>
          </ac:spMkLst>
        </pc:spChg>
        <pc:spChg chg="add">
          <ac:chgData name="Mirjana Burgic" userId="b136d2315a14d335" providerId="LiveId" clId="{72D146AF-F90E-4C7D-8A5D-7BC7C2EE69E3}" dt="2020-05-13T23:39:11.769" v="7422" actId="26606"/>
          <ac:spMkLst>
            <pc:docMk/>
            <pc:sldMk cId="1271598460" sldId="281"/>
            <ac:spMk id="34" creationId="{FBD77573-9EF2-4C35-8285-A1CF6FBB0EA5}"/>
          </ac:spMkLst>
        </pc:spChg>
        <pc:graphicFrameChg chg="add del">
          <ac:chgData name="Mirjana Burgic" userId="b136d2315a14d335" providerId="LiveId" clId="{72D146AF-F90E-4C7D-8A5D-7BC7C2EE69E3}" dt="2020-05-13T15:40:54.667" v="4091" actId="26606"/>
          <ac:graphicFrameMkLst>
            <pc:docMk/>
            <pc:sldMk cId="1271598460" sldId="281"/>
            <ac:graphicFrameMk id="5" creationId="{F92273F6-36A6-4A8F-AABA-7BA30DB14C87}"/>
          </ac:graphicFrameMkLst>
        </pc:graphicFrameChg>
        <pc:picChg chg="add del mod modCrop">
          <ac:chgData name="Mirjana Burgic" userId="b136d2315a14d335" providerId="LiveId" clId="{72D146AF-F90E-4C7D-8A5D-7BC7C2EE69E3}" dt="2020-05-13T23:39:02.329" v="7421" actId="478"/>
          <ac:picMkLst>
            <pc:docMk/>
            <pc:sldMk cId="1271598460" sldId="281"/>
            <ac:picMk id="6" creationId="{2DEDB226-564C-4941-9C44-60FB5B86B36D}"/>
          </ac:picMkLst>
        </pc:picChg>
      </pc:sldChg>
      <pc:sldChg chg="addSp delSp modSp new mod">
        <pc:chgData name="Mirjana Burgic" userId="b136d2315a14d335" providerId="LiveId" clId="{72D146AF-F90E-4C7D-8A5D-7BC7C2EE69E3}" dt="2020-05-13T15:52:40.013" v="4285" actId="1076"/>
        <pc:sldMkLst>
          <pc:docMk/>
          <pc:sldMk cId="2424731893" sldId="282"/>
        </pc:sldMkLst>
        <pc:spChg chg="mod ord">
          <ac:chgData name="Mirjana Burgic" userId="b136d2315a14d335" providerId="LiveId" clId="{72D146AF-F90E-4C7D-8A5D-7BC7C2EE69E3}" dt="2020-05-13T15:50:46.627" v="4254" actId="20577"/>
          <ac:spMkLst>
            <pc:docMk/>
            <pc:sldMk cId="2424731893" sldId="282"/>
            <ac:spMk id="2" creationId="{2E2D2864-E632-48C5-A199-71BFB084B636}"/>
          </ac:spMkLst>
        </pc:spChg>
        <pc:spChg chg="del">
          <ac:chgData name="Mirjana Burgic" userId="b136d2315a14d335" providerId="LiveId" clId="{72D146AF-F90E-4C7D-8A5D-7BC7C2EE69E3}" dt="2020-05-13T15:45:15.706" v="4185" actId="931"/>
          <ac:spMkLst>
            <pc:docMk/>
            <pc:sldMk cId="2424731893" sldId="282"/>
            <ac:spMk id="3" creationId="{3E371DE8-17B1-4FDD-8746-B92B865891F8}"/>
          </ac:spMkLst>
        </pc:spChg>
        <pc:spChg chg="del">
          <ac:chgData name="Mirjana Burgic" userId="b136d2315a14d335" providerId="LiveId" clId="{72D146AF-F90E-4C7D-8A5D-7BC7C2EE69E3}" dt="2020-05-13T15:46:52.879" v="4188" actId="931"/>
          <ac:spMkLst>
            <pc:docMk/>
            <pc:sldMk cId="2424731893" sldId="282"/>
            <ac:spMk id="4" creationId="{417A76E2-00FC-4E79-8959-EB3E3B05B3B2}"/>
          </ac:spMkLst>
        </pc:spChg>
        <pc:spChg chg="add del mod">
          <ac:chgData name="Mirjana Burgic" userId="b136d2315a14d335" providerId="LiveId" clId="{72D146AF-F90E-4C7D-8A5D-7BC7C2EE69E3}" dt="2020-05-13T15:51:10.219" v="4259" actId="931"/>
          <ac:spMkLst>
            <pc:docMk/>
            <pc:sldMk cId="2424731893" sldId="282"/>
            <ac:spMk id="12" creationId="{7597B341-5628-48AB-AA76-A3B29C1885A1}"/>
          </ac:spMkLst>
        </pc:spChg>
        <pc:spChg chg="add del mod">
          <ac:chgData name="Mirjana Burgic" userId="b136d2315a14d335" providerId="LiveId" clId="{72D146AF-F90E-4C7D-8A5D-7BC7C2EE69E3}" dt="2020-05-13T15:51:58.147" v="4267"/>
          <ac:spMkLst>
            <pc:docMk/>
            <pc:sldMk cId="2424731893" sldId="282"/>
            <ac:spMk id="15" creationId="{F4AF272A-624C-4F9F-9FE5-5F04D4530B2F}"/>
          </ac:spMkLst>
        </pc:spChg>
        <pc:spChg chg="add mod">
          <ac:chgData name="Mirjana Burgic" userId="b136d2315a14d335" providerId="LiveId" clId="{72D146AF-F90E-4C7D-8A5D-7BC7C2EE69E3}" dt="2020-05-13T15:52:40.013" v="4285" actId="1076"/>
          <ac:spMkLst>
            <pc:docMk/>
            <pc:sldMk cId="2424731893" sldId="282"/>
            <ac:spMk id="16" creationId="{5B5785CB-B826-4385-A00D-8E00DE17CBA8}"/>
          </ac:spMkLst>
        </pc:spChg>
        <pc:spChg chg="add mod">
          <ac:chgData name="Mirjana Burgic" userId="b136d2315a14d335" providerId="LiveId" clId="{72D146AF-F90E-4C7D-8A5D-7BC7C2EE69E3}" dt="2020-05-13T15:52:31.641" v="4284" actId="14100"/>
          <ac:spMkLst>
            <pc:docMk/>
            <pc:sldMk cId="2424731893" sldId="282"/>
            <ac:spMk id="17" creationId="{E217D512-D32B-4564-BDE1-A1A046EE8548}"/>
          </ac:spMkLst>
        </pc:spChg>
        <pc:picChg chg="add mod">
          <ac:chgData name="Mirjana Burgic" userId="b136d2315a14d335" providerId="LiveId" clId="{72D146AF-F90E-4C7D-8A5D-7BC7C2EE69E3}" dt="2020-05-13T15:51:24.320" v="4262" actId="1076"/>
          <ac:picMkLst>
            <pc:docMk/>
            <pc:sldMk cId="2424731893" sldId="282"/>
            <ac:picMk id="6" creationId="{F436AF21-C546-4B3C-9B6F-76C593517B95}"/>
          </ac:picMkLst>
        </pc:picChg>
        <pc:picChg chg="add del mod">
          <ac:chgData name="Mirjana Burgic" userId="b136d2315a14d335" providerId="LiveId" clId="{72D146AF-F90E-4C7D-8A5D-7BC7C2EE69E3}" dt="2020-05-13T15:50:51.925" v="4255" actId="478"/>
          <ac:picMkLst>
            <pc:docMk/>
            <pc:sldMk cId="2424731893" sldId="282"/>
            <ac:picMk id="8" creationId="{3BC224E8-64C0-427D-9B4D-1495A0385D0F}"/>
          </ac:picMkLst>
        </pc:picChg>
        <pc:picChg chg="add del mod">
          <ac:chgData name="Mirjana Burgic" userId="b136d2315a14d335" providerId="LiveId" clId="{72D146AF-F90E-4C7D-8A5D-7BC7C2EE69E3}" dt="2020-05-13T15:51:03.611" v="4258" actId="478"/>
          <ac:picMkLst>
            <pc:docMk/>
            <pc:sldMk cId="2424731893" sldId="282"/>
            <ac:picMk id="10" creationId="{C802E92B-8AAF-4A25-9BE0-421ADD7AC86D}"/>
          </ac:picMkLst>
        </pc:picChg>
        <pc:picChg chg="add mod">
          <ac:chgData name="Mirjana Burgic" userId="b136d2315a14d335" providerId="LiveId" clId="{72D146AF-F90E-4C7D-8A5D-7BC7C2EE69E3}" dt="2020-05-13T15:51:29.902" v="4264" actId="1076"/>
          <ac:picMkLst>
            <pc:docMk/>
            <pc:sldMk cId="2424731893" sldId="282"/>
            <ac:picMk id="14" creationId="{9C2099D9-93C2-46AB-AA6C-BAE67821D425}"/>
          </ac:picMkLst>
        </pc:picChg>
      </pc:sldChg>
      <pc:sldChg chg="addSp delSp modSp new mod setBg">
        <pc:chgData name="Mirjana Burgic" userId="b136d2315a14d335" providerId="LiveId" clId="{72D146AF-F90E-4C7D-8A5D-7BC7C2EE69E3}" dt="2020-05-18T17:33:05.065" v="8173" actId="20577"/>
        <pc:sldMkLst>
          <pc:docMk/>
          <pc:sldMk cId="1436965047" sldId="283"/>
        </pc:sldMkLst>
        <pc:spChg chg="add mod ord">
          <ac:chgData name="Mirjana Burgic" userId="b136d2315a14d335" providerId="LiveId" clId="{72D146AF-F90E-4C7D-8A5D-7BC7C2EE69E3}" dt="2020-05-18T17:32:20.673" v="8171" actId="20577"/>
          <ac:spMkLst>
            <pc:docMk/>
            <pc:sldMk cId="1436965047" sldId="283"/>
            <ac:spMk id="8" creationId="{5C7C0BB4-280B-408D-880E-0535C0C32F41}"/>
          </ac:spMkLst>
        </pc:spChg>
        <pc:spChg chg="add mod">
          <ac:chgData name="Mirjana Burgic" userId="b136d2315a14d335" providerId="LiveId" clId="{72D146AF-F90E-4C7D-8A5D-7BC7C2EE69E3}" dt="2020-05-18T17:33:05.065" v="8173" actId="20577"/>
          <ac:spMkLst>
            <pc:docMk/>
            <pc:sldMk cId="1436965047" sldId="283"/>
            <ac:spMk id="9" creationId="{DD6C71B3-3199-4F8B-B99F-74DE80D9DB2E}"/>
          </ac:spMkLst>
        </pc:spChg>
        <pc:spChg chg="add del">
          <ac:chgData name="Mirjana Burgic" userId="b136d2315a14d335" providerId="LiveId" clId="{72D146AF-F90E-4C7D-8A5D-7BC7C2EE69E3}" dt="2020-05-13T16:09:32.497" v="4665" actId="26606"/>
          <ac:spMkLst>
            <pc:docMk/>
            <pc:sldMk cId="1436965047" sldId="283"/>
            <ac:spMk id="14" creationId="{13B7BB51-92B8-4089-8DAB-1202A4D1C6A3}"/>
          </ac:spMkLst>
        </pc:spChg>
        <pc:spChg chg="add del">
          <ac:chgData name="Mirjana Burgic" userId="b136d2315a14d335" providerId="LiveId" clId="{72D146AF-F90E-4C7D-8A5D-7BC7C2EE69E3}" dt="2020-05-13T16:09:32.497" v="4665" actId="26606"/>
          <ac:spMkLst>
            <pc:docMk/>
            <pc:sldMk cId="1436965047" sldId="283"/>
            <ac:spMk id="16" creationId="{129F4FEF-3F4E-4042-8E6D-C24E201FB31A}"/>
          </ac:spMkLst>
        </pc:spChg>
        <pc:spChg chg="add del">
          <ac:chgData name="Mirjana Burgic" userId="b136d2315a14d335" providerId="LiveId" clId="{72D146AF-F90E-4C7D-8A5D-7BC7C2EE69E3}" dt="2020-05-13T16:09:44.695" v="4667" actId="26606"/>
          <ac:spMkLst>
            <pc:docMk/>
            <pc:sldMk cId="1436965047" sldId="283"/>
            <ac:spMk id="18" creationId="{A0DE92DF-4769-4DE9-93FD-EE31271850CA}"/>
          </ac:spMkLst>
        </pc:spChg>
        <pc:spChg chg="add del">
          <ac:chgData name="Mirjana Burgic" userId="b136d2315a14d335" providerId="LiveId" clId="{72D146AF-F90E-4C7D-8A5D-7BC7C2EE69E3}" dt="2020-05-13T16:09:44.695" v="4667" actId="26606"/>
          <ac:spMkLst>
            <pc:docMk/>
            <pc:sldMk cId="1436965047" sldId="283"/>
            <ac:spMk id="19" creationId="{13B7BB51-92B8-4089-8DAB-1202A4D1C6A3}"/>
          </ac:spMkLst>
        </pc:spChg>
        <pc:spChg chg="add del">
          <ac:chgData name="Mirjana Burgic" userId="b136d2315a14d335" providerId="LiveId" clId="{72D146AF-F90E-4C7D-8A5D-7BC7C2EE69E3}" dt="2020-05-13T16:09:44.695" v="4667" actId="26606"/>
          <ac:spMkLst>
            <pc:docMk/>
            <pc:sldMk cId="1436965047" sldId="283"/>
            <ac:spMk id="20" creationId="{F35DB090-93B5-4581-8D71-BB3839684BFF}"/>
          </ac:spMkLst>
        </pc:spChg>
        <pc:spChg chg="add del">
          <ac:chgData name="Mirjana Burgic" userId="b136d2315a14d335" providerId="LiveId" clId="{72D146AF-F90E-4C7D-8A5D-7BC7C2EE69E3}" dt="2020-05-13T16:14:50.028" v="4679" actId="26606"/>
          <ac:spMkLst>
            <pc:docMk/>
            <pc:sldMk cId="1436965047" sldId="283"/>
            <ac:spMk id="22" creationId="{13B7BB51-92B8-4089-8DAB-1202A4D1C6A3}"/>
          </ac:spMkLst>
        </pc:spChg>
        <pc:spChg chg="add del">
          <ac:chgData name="Mirjana Burgic" userId="b136d2315a14d335" providerId="LiveId" clId="{72D146AF-F90E-4C7D-8A5D-7BC7C2EE69E3}" dt="2020-05-13T16:14:50.028" v="4679" actId="26606"/>
          <ac:spMkLst>
            <pc:docMk/>
            <pc:sldMk cId="1436965047" sldId="283"/>
            <ac:spMk id="23" creationId="{BF0F4E97-E194-4493-885A-6C7C34A446DB}"/>
          </ac:spMkLst>
        </pc:spChg>
        <pc:spChg chg="add del">
          <ac:chgData name="Mirjana Burgic" userId="b136d2315a14d335" providerId="LiveId" clId="{72D146AF-F90E-4C7D-8A5D-7BC7C2EE69E3}" dt="2020-05-13T16:14:50.028" v="4679" actId="26606"/>
          <ac:spMkLst>
            <pc:docMk/>
            <pc:sldMk cId="1436965047" sldId="283"/>
            <ac:spMk id="24" creationId="{9CF7FE1C-8BC5-4B0C-A2BC-93AB72C90FDD}"/>
          </ac:spMkLst>
        </pc:spChg>
        <pc:spChg chg="add">
          <ac:chgData name="Mirjana Burgic" userId="b136d2315a14d335" providerId="LiveId" clId="{72D146AF-F90E-4C7D-8A5D-7BC7C2EE69E3}" dt="2020-05-13T16:14:50.028" v="4679" actId="26606"/>
          <ac:spMkLst>
            <pc:docMk/>
            <pc:sldMk cId="1436965047" sldId="283"/>
            <ac:spMk id="29" creationId="{13B7BB51-92B8-4089-8DAB-1202A4D1C6A3}"/>
          </ac:spMkLst>
        </pc:spChg>
        <pc:spChg chg="add">
          <ac:chgData name="Mirjana Burgic" userId="b136d2315a14d335" providerId="LiveId" clId="{72D146AF-F90E-4C7D-8A5D-7BC7C2EE69E3}" dt="2020-05-13T16:14:50.028" v="4679" actId="26606"/>
          <ac:spMkLst>
            <pc:docMk/>
            <pc:sldMk cId="1436965047" sldId="283"/>
            <ac:spMk id="31" creationId="{8B4CCFEE-78C3-492E-93EB-649F7548F38A}"/>
          </ac:spMkLst>
        </pc:spChg>
        <pc:picChg chg="add mod ord">
          <ac:chgData name="Mirjana Burgic" userId="b136d2315a14d335" providerId="LiveId" clId="{72D146AF-F90E-4C7D-8A5D-7BC7C2EE69E3}" dt="2020-05-13T16:14:50.028" v="4679" actId="26606"/>
          <ac:picMkLst>
            <pc:docMk/>
            <pc:sldMk cId="1436965047" sldId="283"/>
            <ac:picMk id="3" creationId="{8C19F513-BB60-4DCA-995E-8AE8C22272AC}"/>
          </ac:picMkLst>
        </pc:picChg>
        <pc:picChg chg="add mod ord">
          <ac:chgData name="Mirjana Burgic" userId="b136d2315a14d335" providerId="LiveId" clId="{72D146AF-F90E-4C7D-8A5D-7BC7C2EE69E3}" dt="2020-05-13T16:14:50.028" v="4679" actId="26606"/>
          <ac:picMkLst>
            <pc:docMk/>
            <pc:sldMk cId="1436965047" sldId="283"/>
            <ac:picMk id="5" creationId="{AAD1D244-617E-4602-8974-BD2FFFC75F6E}"/>
          </ac:picMkLst>
        </pc:picChg>
        <pc:picChg chg="add del mod">
          <ac:chgData name="Mirjana Burgic" userId="b136d2315a14d335" providerId="LiveId" clId="{72D146AF-F90E-4C7D-8A5D-7BC7C2EE69E3}" dt="2020-05-13T15:57:21.579" v="4298" actId="478"/>
          <ac:picMkLst>
            <pc:docMk/>
            <pc:sldMk cId="1436965047" sldId="283"/>
            <ac:picMk id="7" creationId="{1FE2A286-3586-4C29-8BBB-32509DEC6381}"/>
          </ac:picMkLst>
        </pc:picChg>
        <pc:picChg chg="add mod ord">
          <ac:chgData name="Mirjana Burgic" userId="b136d2315a14d335" providerId="LiveId" clId="{72D146AF-F90E-4C7D-8A5D-7BC7C2EE69E3}" dt="2020-05-13T16:14:50.028" v="4679" actId="26606"/>
          <ac:picMkLst>
            <pc:docMk/>
            <pc:sldMk cId="1436965047" sldId="283"/>
            <ac:picMk id="11" creationId="{1E77BFC8-BE73-4D71-BBFD-61CD080E7ADA}"/>
          </ac:picMkLst>
        </pc:picChg>
        <pc:picChg chg="add mod">
          <ac:chgData name="Mirjana Burgic" userId="b136d2315a14d335" providerId="LiveId" clId="{72D146AF-F90E-4C7D-8A5D-7BC7C2EE69E3}" dt="2020-05-13T16:14:50.028" v="4679" actId="26606"/>
          <ac:picMkLst>
            <pc:docMk/>
            <pc:sldMk cId="1436965047" sldId="283"/>
            <ac:picMk id="13" creationId="{765FF440-0091-417E-842C-22A6A8709AC1}"/>
          </ac:picMkLst>
        </pc:picChg>
      </pc:sldChg>
      <pc:sldChg chg="addSp delSp modSp new mod setBg setClrOvrMap">
        <pc:chgData name="Mirjana Burgic" userId="b136d2315a14d335" providerId="LiveId" clId="{72D146AF-F90E-4C7D-8A5D-7BC7C2EE69E3}" dt="2020-05-18T17:34:14.682" v="8178" actId="20577"/>
        <pc:sldMkLst>
          <pc:docMk/>
          <pc:sldMk cId="3766723287" sldId="284"/>
        </pc:sldMkLst>
        <pc:spChg chg="mod">
          <ac:chgData name="Mirjana Burgic" userId="b136d2315a14d335" providerId="LiveId" clId="{72D146AF-F90E-4C7D-8A5D-7BC7C2EE69E3}" dt="2020-05-13T19:31:29.006" v="5564" actId="20577"/>
          <ac:spMkLst>
            <pc:docMk/>
            <pc:sldMk cId="3766723287" sldId="284"/>
            <ac:spMk id="2" creationId="{89E7D4F3-EA8A-4589-9F4C-80F2B98CE81B}"/>
          </ac:spMkLst>
        </pc:spChg>
        <pc:spChg chg="mod ord">
          <ac:chgData name="Mirjana Burgic" userId="b136d2315a14d335" providerId="LiveId" clId="{72D146AF-F90E-4C7D-8A5D-7BC7C2EE69E3}" dt="2020-05-18T17:34:14.682" v="8178" actId="20577"/>
          <ac:spMkLst>
            <pc:docMk/>
            <pc:sldMk cId="3766723287" sldId="284"/>
            <ac:spMk id="3" creationId="{362B085C-210F-41B8-AD94-0F7E4AE815E0}"/>
          </ac:spMkLst>
        </pc:spChg>
        <pc:spChg chg="add del">
          <ac:chgData name="Mirjana Burgic" userId="b136d2315a14d335" providerId="LiveId" clId="{72D146AF-F90E-4C7D-8A5D-7BC7C2EE69E3}" dt="2020-05-13T17:16:03.916" v="4977" actId="26606"/>
          <ac:spMkLst>
            <pc:docMk/>
            <pc:sldMk cId="3766723287" sldId="284"/>
            <ac:spMk id="24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17:16:05.970" v="4979" actId="26606"/>
          <ac:spMkLst>
            <pc:docMk/>
            <pc:sldMk cId="3766723287" sldId="284"/>
            <ac:spMk id="26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17:16:09.433" v="4981" actId="26606"/>
          <ac:spMkLst>
            <pc:docMk/>
            <pc:sldMk cId="3766723287" sldId="284"/>
            <ac:spMk id="28" creationId="{F6DB0A2E-64BF-4EAC-98C0-ED0A7BECAF3A}"/>
          </ac:spMkLst>
        </pc:spChg>
        <pc:spChg chg="add">
          <ac:chgData name="Mirjana Burgic" userId="b136d2315a14d335" providerId="LiveId" clId="{72D146AF-F90E-4C7D-8A5D-7BC7C2EE69E3}" dt="2020-05-13T17:16:09.449" v="4982" actId="26606"/>
          <ac:spMkLst>
            <pc:docMk/>
            <pc:sldMk cId="3766723287" sldId="284"/>
            <ac:spMk id="30" creationId="{1B4B09D5-FF01-4FF9-A3A9-BC3CC2E1F9D0}"/>
          </ac:spMkLst>
        </pc:spChg>
        <pc:spChg chg="add">
          <ac:chgData name="Mirjana Burgic" userId="b136d2315a14d335" providerId="LiveId" clId="{72D146AF-F90E-4C7D-8A5D-7BC7C2EE69E3}" dt="2020-05-13T17:16:09.449" v="4982" actId="26606"/>
          <ac:spMkLst>
            <pc:docMk/>
            <pc:sldMk cId="3766723287" sldId="284"/>
            <ac:spMk id="31" creationId="{EAA5883B-EF52-493B-B73D-3BBA2063255E}"/>
          </ac:spMkLst>
        </pc:spChg>
        <pc:spChg chg="add">
          <ac:chgData name="Mirjana Burgic" userId="b136d2315a14d335" providerId="LiveId" clId="{72D146AF-F90E-4C7D-8A5D-7BC7C2EE69E3}" dt="2020-05-13T17:16:09.449" v="4982" actId="26606"/>
          <ac:spMkLst>
            <pc:docMk/>
            <pc:sldMk cId="3766723287" sldId="284"/>
            <ac:spMk id="32" creationId="{398F60F9-95A7-4375-8DED-A1545CFE2E75}"/>
          </ac:spMkLst>
        </pc:spChg>
        <pc:picChg chg="add del mod">
          <ac:chgData name="Mirjana Burgic" userId="b136d2315a14d335" providerId="LiveId" clId="{72D146AF-F90E-4C7D-8A5D-7BC7C2EE69E3}" dt="2020-05-13T16:40:26.091" v="4889" actId="478"/>
          <ac:picMkLst>
            <pc:docMk/>
            <pc:sldMk cId="3766723287" sldId="284"/>
            <ac:picMk id="7" creationId="{F9C974D5-48CC-479D-816D-53BB814B9C27}"/>
          </ac:picMkLst>
        </pc:picChg>
        <pc:picChg chg="add mod ord">
          <ac:chgData name="Mirjana Burgic" userId="b136d2315a14d335" providerId="LiveId" clId="{72D146AF-F90E-4C7D-8A5D-7BC7C2EE69E3}" dt="2020-05-13T17:16:09.449" v="4982" actId="26606"/>
          <ac:picMkLst>
            <pc:docMk/>
            <pc:sldMk cId="3766723287" sldId="284"/>
            <ac:picMk id="9" creationId="{F3964C77-B484-4944-B7E6-F1A02E3DDD67}"/>
          </ac:picMkLst>
        </pc:picChg>
        <pc:picChg chg="add del mod">
          <ac:chgData name="Mirjana Burgic" userId="b136d2315a14d335" providerId="LiveId" clId="{72D146AF-F90E-4C7D-8A5D-7BC7C2EE69E3}" dt="2020-05-13T16:52:57.926" v="4900" actId="478"/>
          <ac:picMkLst>
            <pc:docMk/>
            <pc:sldMk cId="3766723287" sldId="284"/>
            <ac:picMk id="11" creationId="{6234A1A1-E745-4F3D-AE49-7DCFC22C16F8}"/>
          </ac:picMkLst>
        </pc:picChg>
        <pc:picChg chg="add mod ord">
          <ac:chgData name="Mirjana Burgic" userId="b136d2315a14d335" providerId="LiveId" clId="{72D146AF-F90E-4C7D-8A5D-7BC7C2EE69E3}" dt="2020-05-13T17:16:09.449" v="4982" actId="26606"/>
          <ac:picMkLst>
            <pc:docMk/>
            <pc:sldMk cId="3766723287" sldId="284"/>
            <ac:picMk id="13" creationId="{D87596B6-5B12-421E-AC4C-7EDD352F5925}"/>
          </ac:picMkLst>
        </pc:picChg>
        <pc:picChg chg="add del mod">
          <ac:chgData name="Mirjana Burgic" userId="b136d2315a14d335" providerId="LiveId" clId="{72D146AF-F90E-4C7D-8A5D-7BC7C2EE69E3}" dt="2020-05-13T17:14:32.014" v="4965" actId="478"/>
          <ac:picMkLst>
            <pc:docMk/>
            <pc:sldMk cId="3766723287" sldId="284"/>
            <ac:picMk id="15" creationId="{F16C8645-DF61-4030-AC43-9F6444B95F9E}"/>
          </ac:picMkLst>
        </pc:picChg>
        <pc:picChg chg="add del mod">
          <ac:chgData name="Mirjana Burgic" userId="b136d2315a14d335" providerId="LiveId" clId="{72D146AF-F90E-4C7D-8A5D-7BC7C2EE69E3}" dt="2020-05-13T17:14:51.136" v="4969" actId="478"/>
          <ac:picMkLst>
            <pc:docMk/>
            <pc:sldMk cId="3766723287" sldId="284"/>
            <ac:picMk id="17" creationId="{46F3A760-B005-409C-BDCD-2C8D48ED32E2}"/>
          </ac:picMkLst>
        </pc:picChg>
        <pc:picChg chg="add mod">
          <ac:chgData name="Mirjana Burgic" userId="b136d2315a14d335" providerId="LiveId" clId="{72D146AF-F90E-4C7D-8A5D-7BC7C2EE69E3}" dt="2020-05-13T17:16:09.449" v="4982" actId="26606"/>
          <ac:picMkLst>
            <pc:docMk/>
            <pc:sldMk cId="3766723287" sldId="284"/>
            <ac:picMk id="19" creationId="{B8FCDD6E-D38E-4109-A66D-B23C4366212E}"/>
          </ac:picMkLst>
        </pc:picChg>
        <pc:cxnChg chg="add del mod">
          <ac:chgData name="Mirjana Burgic" userId="b136d2315a14d335" providerId="LiveId" clId="{72D146AF-F90E-4C7D-8A5D-7BC7C2EE69E3}" dt="2020-05-13T16:15:59.404" v="4682"/>
          <ac:cxnSpMkLst>
            <pc:docMk/>
            <pc:sldMk cId="3766723287" sldId="284"/>
            <ac:cxnSpMk id="4" creationId="{61E5402E-F121-4610-A1E9-4410EA4971FE}"/>
          </ac:cxnSpMkLst>
        </pc:cxnChg>
        <pc:cxnChg chg="add del mod">
          <ac:chgData name="Mirjana Burgic" userId="b136d2315a14d335" providerId="LiveId" clId="{72D146AF-F90E-4C7D-8A5D-7BC7C2EE69E3}" dt="2020-05-13T16:16:05.131" v="4684"/>
          <ac:cxnSpMkLst>
            <pc:docMk/>
            <pc:sldMk cId="3766723287" sldId="284"/>
            <ac:cxnSpMk id="5" creationId="{49B7768C-18CF-48D7-8802-B80E079024CF}"/>
          </ac:cxnSpMkLst>
        </pc:cxnChg>
      </pc:sldChg>
      <pc:sldChg chg="addSp delSp modSp new mod setBg setClrOvrMap">
        <pc:chgData name="Mirjana Burgic" userId="b136d2315a14d335" providerId="LiveId" clId="{72D146AF-F90E-4C7D-8A5D-7BC7C2EE69E3}" dt="2020-05-18T17:35:37.728" v="8185" actId="20577"/>
        <pc:sldMkLst>
          <pc:docMk/>
          <pc:sldMk cId="1025346363" sldId="285"/>
        </pc:sldMkLst>
        <pc:spChg chg="mod ord">
          <ac:chgData name="Mirjana Burgic" userId="b136d2315a14d335" providerId="LiveId" clId="{72D146AF-F90E-4C7D-8A5D-7BC7C2EE69E3}" dt="2020-05-18T17:35:37.728" v="8185" actId="20577"/>
          <ac:spMkLst>
            <pc:docMk/>
            <pc:sldMk cId="1025346363" sldId="285"/>
            <ac:spMk id="2" creationId="{3195299B-6D78-4755-A974-9934D1AA0CC6}"/>
          </ac:spMkLst>
        </pc:spChg>
        <pc:spChg chg="del">
          <ac:chgData name="Mirjana Burgic" userId="b136d2315a14d335" providerId="LiveId" clId="{72D146AF-F90E-4C7D-8A5D-7BC7C2EE69E3}" dt="2020-05-13T17:37:06.015" v="5165" actId="931"/>
          <ac:spMkLst>
            <pc:docMk/>
            <pc:sldMk cId="1025346363" sldId="285"/>
            <ac:spMk id="3" creationId="{5D3C40AE-05E5-4A2D-A3CF-9782CE639A7C}"/>
          </ac:spMkLst>
        </pc:spChg>
        <pc:spChg chg="add del mod">
          <ac:chgData name="Mirjana Burgic" userId="b136d2315a14d335" providerId="LiveId" clId="{72D146AF-F90E-4C7D-8A5D-7BC7C2EE69E3}" dt="2020-05-13T17:48:08.319" v="5309" actId="478"/>
          <ac:spMkLst>
            <pc:docMk/>
            <pc:sldMk cId="1025346363" sldId="285"/>
            <ac:spMk id="12" creationId="{514D24C4-C064-4436-B19E-4FCAF08FF49B}"/>
          </ac:spMkLst>
        </pc:spChg>
        <pc:spChg chg="add del">
          <ac:chgData name="Mirjana Burgic" userId="b136d2315a14d335" providerId="LiveId" clId="{72D146AF-F90E-4C7D-8A5D-7BC7C2EE69E3}" dt="2020-05-13T17:39:25.726" v="5180" actId="26606"/>
          <ac:spMkLst>
            <pc:docMk/>
            <pc:sldMk cId="1025346363" sldId="285"/>
            <ac:spMk id="13" creationId="{5F445D50-8DF2-4942-BCDA-AF251887F103}"/>
          </ac:spMkLst>
        </pc:spChg>
        <pc:spChg chg="add del">
          <ac:chgData name="Mirjana Burgic" userId="b136d2315a14d335" providerId="LiveId" clId="{72D146AF-F90E-4C7D-8A5D-7BC7C2EE69E3}" dt="2020-05-13T17:39:22.378" v="5178" actId="26606"/>
          <ac:spMkLst>
            <pc:docMk/>
            <pc:sldMk cId="1025346363" sldId="285"/>
            <ac:spMk id="14" creationId="{0D57E7FA-E8FC-45AC-868F-CDC8144939D6}"/>
          </ac:spMkLst>
        </pc:spChg>
        <pc:spChg chg="add del mod">
          <ac:chgData name="Mirjana Burgic" userId="b136d2315a14d335" providerId="LiveId" clId="{72D146AF-F90E-4C7D-8A5D-7BC7C2EE69E3}" dt="2020-05-13T17:48:00.114" v="5308"/>
          <ac:spMkLst>
            <pc:docMk/>
            <pc:sldMk cId="1025346363" sldId="285"/>
            <ac:spMk id="15" creationId="{96A9DB7E-88A1-4D6E-B64C-D9B5D349E785}"/>
          </ac:spMkLst>
        </pc:spChg>
        <pc:spChg chg="add del">
          <ac:chgData name="Mirjana Burgic" userId="b136d2315a14d335" providerId="LiveId" clId="{72D146AF-F90E-4C7D-8A5D-7BC7C2EE69E3}" dt="2020-05-13T17:39:22.378" v="5178" actId="26606"/>
          <ac:spMkLst>
            <pc:docMk/>
            <pc:sldMk cId="1025346363" sldId="285"/>
            <ac:spMk id="16" creationId="{2AE274F9-70E1-44B5-A1F1-3C2084916330}"/>
          </ac:spMkLst>
        </pc:spChg>
        <pc:spChg chg="add del">
          <ac:chgData name="Mirjana Burgic" userId="b136d2315a14d335" providerId="LiveId" clId="{72D146AF-F90E-4C7D-8A5D-7BC7C2EE69E3}" dt="2020-05-13T17:39:25.726" v="5180" actId="26606"/>
          <ac:spMkLst>
            <pc:docMk/>
            <pc:sldMk cId="1025346363" sldId="285"/>
            <ac:spMk id="18" creationId="{20E0B282-9AAD-4C2E-94A4-9833D3649BCE}"/>
          </ac:spMkLst>
        </pc:spChg>
        <pc:spChg chg="add del">
          <ac:chgData name="Mirjana Burgic" userId="b136d2315a14d335" providerId="LiveId" clId="{72D146AF-F90E-4C7D-8A5D-7BC7C2EE69E3}" dt="2020-05-13T17:39:37.541" v="5182" actId="26606"/>
          <ac:spMkLst>
            <pc:docMk/>
            <pc:sldMk cId="1025346363" sldId="285"/>
            <ac:spMk id="20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17:39:37.541" v="5182" actId="26606"/>
          <ac:spMkLst>
            <pc:docMk/>
            <pc:sldMk cId="1025346363" sldId="285"/>
            <ac:spMk id="21" creationId="{5D3033CC-0649-4FCC-A246-C989198CD82B}"/>
          </ac:spMkLst>
        </pc:spChg>
        <pc:spChg chg="add del">
          <ac:chgData name="Mirjana Burgic" userId="b136d2315a14d335" providerId="LiveId" clId="{72D146AF-F90E-4C7D-8A5D-7BC7C2EE69E3}" dt="2020-05-13T17:43:58.807" v="5196" actId="26606"/>
          <ac:spMkLst>
            <pc:docMk/>
            <pc:sldMk cId="1025346363" sldId="285"/>
            <ac:spMk id="23" creationId="{0D57E7FA-E8FC-45AC-868F-CDC8144939D6}"/>
          </ac:spMkLst>
        </pc:spChg>
        <pc:spChg chg="add del">
          <ac:chgData name="Mirjana Burgic" userId="b136d2315a14d335" providerId="LiveId" clId="{72D146AF-F90E-4C7D-8A5D-7BC7C2EE69E3}" dt="2020-05-13T17:43:58.807" v="5196" actId="26606"/>
          <ac:spMkLst>
            <pc:docMk/>
            <pc:sldMk cId="1025346363" sldId="285"/>
            <ac:spMk id="24" creationId="{848F64AA-5BE2-4280-BEFA-DC288118FCCE}"/>
          </ac:spMkLst>
        </pc:spChg>
        <pc:spChg chg="add del">
          <ac:chgData name="Mirjana Burgic" userId="b136d2315a14d335" providerId="LiveId" clId="{72D146AF-F90E-4C7D-8A5D-7BC7C2EE69E3}" dt="2020-05-13T17:43:43.859" v="5191" actId="26606"/>
          <ac:spMkLst>
            <pc:docMk/>
            <pc:sldMk cId="1025346363" sldId="285"/>
            <ac:spMk id="28" creationId="{AF47ACD8-993F-42C4-9CCD-55216FEA8B89}"/>
          </ac:spMkLst>
        </pc:spChg>
        <pc:spChg chg="add del">
          <ac:chgData name="Mirjana Burgic" userId="b136d2315a14d335" providerId="LiveId" clId="{72D146AF-F90E-4C7D-8A5D-7BC7C2EE69E3}" dt="2020-05-13T17:43:50.157" v="5193" actId="26606"/>
          <ac:spMkLst>
            <pc:docMk/>
            <pc:sldMk cId="1025346363" sldId="285"/>
            <ac:spMk id="29" creationId="{0D57E7FA-E8FC-45AC-868F-CDC8144939D6}"/>
          </ac:spMkLst>
        </pc:spChg>
        <pc:spChg chg="add del">
          <ac:chgData name="Mirjana Burgic" userId="b136d2315a14d335" providerId="LiveId" clId="{72D146AF-F90E-4C7D-8A5D-7BC7C2EE69E3}" dt="2020-05-13T17:43:43.859" v="5191" actId="26606"/>
          <ac:spMkLst>
            <pc:docMk/>
            <pc:sldMk cId="1025346363" sldId="285"/>
            <ac:spMk id="31" creationId="{F6DB0A2E-64BF-4EAC-98C0-ED0A7BECAF3A}"/>
          </ac:spMkLst>
        </pc:spChg>
        <pc:spChg chg="add del">
          <ac:chgData name="Mirjana Burgic" userId="b136d2315a14d335" providerId="LiveId" clId="{72D146AF-F90E-4C7D-8A5D-7BC7C2EE69E3}" dt="2020-05-13T17:43:50.157" v="5193" actId="26606"/>
          <ac:spMkLst>
            <pc:docMk/>
            <pc:sldMk cId="1025346363" sldId="285"/>
            <ac:spMk id="33" creationId="{50822218-0828-4B6C-924D-D40E4C0E7A4E}"/>
          </ac:spMkLst>
        </pc:spChg>
        <pc:spChg chg="add del">
          <ac:chgData name="Mirjana Burgic" userId="b136d2315a14d335" providerId="LiveId" clId="{72D146AF-F90E-4C7D-8A5D-7BC7C2EE69E3}" dt="2020-05-13T17:43:58.800" v="5195" actId="26606"/>
          <ac:spMkLst>
            <pc:docMk/>
            <pc:sldMk cId="1025346363" sldId="285"/>
            <ac:spMk id="35" creationId="{F6DB0A2E-64BF-4EAC-98C0-ED0A7BECAF3A}"/>
          </ac:spMkLst>
        </pc:spChg>
        <pc:spChg chg="add del">
          <ac:chgData name="Mirjana Burgic" userId="b136d2315a14d335" providerId="LiveId" clId="{72D146AF-F90E-4C7D-8A5D-7BC7C2EE69E3}" dt="2020-05-13T17:43:58.800" v="5195" actId="26606"/>
          <ac:spMkLst>
            <pc:docMk/>
            <pc:sldMk cId="1025346363" sldId="285"/>
            <ac:spMk id="36" creationId="{AF47ACD8-993F-42C4-9CCD-55216FEA8B89}"/>
          </ac:spMkLst>
        </pc:spChg>
        <pc:spChg chg="add del">
          <ac:chgData name="Mirjana Burgic" userId="b136d2315a14d335" providerId="LiveId" clId="{72D146AF-F90E-4C7D-8A5D-7BC7C2EE69E3}" dt="2020-05-13T17:44:44.450" v="5200" actId="26606"/>
          <ac:spMkLst>
            <pc:docMk/>
            <pc:sldMk cId="1025346363" sldId="285"/>
            <ac:spMk id="38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17:44:29.645" v="5197" actId="478"/>
          <ac:spMkLst>
            <pc:docMk/>
            <pc:sldMk cId="1025346363" sldId="285"/>
            <ac:spMk id="39" creationId="{C4804D07-7956-4F24-AA53-4F4AFC032619}"/>
          </ac:spMkLst>
        </pc:spChg>
        <pc:spChg chg="add del">
          <ac:chgData name="Mirjana Burgic" userId="b136d2315a14d335" providerId="LiveId" clId="{72D146AF-F90E-4C7D-8A5D-7BC7C2EE69E3}" dt="2020-05-13T17:44:44.442" v="5199" actId="26606"/>
          <ac:spMkLst>
            <pc:docMk/>
            <pc:sldMk cId="1025346363" sldId="285"/>
            <ac:spMk id="43" creationId="{0D57E7FA-E8FC-45AC-868F-CDC8144939D6}"/>
          </ac:spMkLst>
        </pc:spChg>
        <pc:spChg chg="add del">
          <ac:chgData name="Mirjana Burgic" userId="b136d2315a14d335" providerId="LiveId" clId="{72D146AF-F90E-4C7D-8A5D-7BC7C2EE69E3}" dt="2020-05-13T17:44:44.442" v="5199" actId="26606"/>
          <ac:spMkLst>
            <pc:docMk/>
            <pc:sldMk cId="1025346363" sldId="285"/>
            <ac:spMk id="45" creationId="{848F64AA-5BE2-4280-BEFA-DC288118FCCE}"/>
          </ac:spMkLst>
        </pc:spChg>
        <pc:spChg chg="add">
          <ac:chgData name="Mirjana Burgic" userId="b136d2315a14d335" providerId="LiveId" clId="{72D146AF-F90E-4C7D-8A5D-7BC7C2EE69E3}" dt="2020-05-13T17:44:44.450" v="5200" actId="26606"/>
          <ac:spMkLst>
            <pc:docMk/>
            <pc:sldMk cId="1025346363" sldId="285"/>
            <ac:spMk id="47" creationId="{0D57E7FA-E8FC-45AC-868F-CDC8144939D6}"/>
          </ac:spMkLst>
        </pc:spChg>
        <pc:spChg chg="add">
          <ac:chgData name="Mirjana Burgic" userId="b136d2315a14d335" providerId="LiveId" clId="{72D146AF-F90E-4C7D-8A5D-7BC7C2EE69E3}" dt="2020-05-13T17:44:44.450" v="5200" actId="26606"/>
          <ac:spMkLst>
            <pc:docMk/>
            <pc:sldMk cId="1025346363" sldId="285"/>
            <ac:spMk id="48" creationId="{848F64AA-5BE2-4280-BEFA-DC288118FCCE}"/>
          </ac:spMkLst>
        </pc:spChg>
        <pc:picChg chg="add mod ord">
          <ac:chgData name="Mirjana Burgic" userId="b136d2315a14d335" providerId="LiveId" clId="{72D146AF-F90E-4C7D-8A5D-7BC7C2EE69E3}" dt="2020-05-13T17:44:44.450" v="5200" actId="26606"/>
          <ac:picMkLst>
            <pc:docMk/>
            <pc:sldMk cId="1025346363" sldId="285"/>
            <ac:picMk id="5" creationId="{8D9C4244-0D6E-43EC-A8BB-91632C39EA12}"/>
          </ac:picMkLst>
        </pc:picChg>
        <pc:picChg chg="add mod ord">
          <ac:chgData name="Mirjana Burgic" userId="b136d2315a14d335" providerId="LiveId" clId="{72D146AF-F90E-4C7D-8A5D-7BC7C2EE69E3}" dt="2020-05-13T17:44:44.450" v="5200" actId="26606"/>
          <ac:picMkLst>
            <pc:docMk/>
            <pc:sldMk cId="1025346363" sldId="285"/>
            <ac:picMk id="7" creationId="{D1426014-7E1A-4F4A-9554-3EE20DA88AED}"/>
          </ac:picMkLst>
        </pc:picChg>
        <pc:picChg chg="add del mod">
          <ac:chgData name="Mirjana Burgic" userId="b136d2315a14d335" providerId="LiveId" clId="{72D146AF-F90E-4C7D-8A5D-7BC7C2EE69E3}" dt="2020-05-13T17:41:38.671" v="5185" actId="478"/>
          <ac:picMkLst>
            <pc:docMk/>
            <pc:sldMk cId="1025346363" sldId="285"/>
            <ac:picMk id="9" creationId="{0FA5B8BC-D54D-4541-8A6C-ACF000E15387}"/>
          </ac:picMkLst>
        </pc:picChg>
        <pc:picChg chg="add mod">
          <ac:chgData name="Mirjana Burgic" userId="b136d2315a14d335" providerId="LiveId" clId="{72D146AF-F90E-4C7D-8A5D-7BC7C2EE69E3}" dt="2020-05-13T17:44:44.450" v="5200" actId="26606"/>
          <ac:picMkLst>
            <pc:docMk/>
            <pc:sldMk cId="1025346363" sldId="285"/>
            <ac:picMk id="11" creationId="{785B50D0-4018-424C-8173-F16C900821F6}"/>
          </ac:picMkLst>
        </pc:picChg>
      </pc:sldChg>
      <pc:sldChg chg="addSp modSp new mod ord">
        <pc:chgData name="Mirjana Burgic" userId="b136d2315a14d335" providerId="LiveId" clId="{72D146AF-F90E-4C7D-8A5D-7BC7C2EE69E3}" dt="2020-05-18T17:34:36.580" v="8180" actId="20577"/>
        <pc:sldMkLst>
          <pc:docMk/>
          <pc:sldMk cId="902938064" sldId="286"/>
        </pc:sldMkLst>
        <pc:spChg chg="mod">
          <ac:chgData name="Mirjana Burgic" userId="b136d2315a14d335" providerId="LiveId" clId="{72D146AF-F90E-4C7D-8A5D-7BC7C2EE69E3}" dt="2020-05-13T18:01:34.669" v="5436" actId="20577"/>
          <ac:spMkLst>
            <pc:docMk/>
            <pc:sldMk cId="902938064" sldId="286"/>
            <ac:spMk id="2" creationId="{0C65DCB0-EB34-43B2-927E-080BA4D9CC20}"/>
          </ac:spMkLst>
        </pc:spChg>
        <pc:spChg chg="mod">
          <ac:chgData name="Mirjana Burgic" userId="b136d2315a14d335" providerId="LiveId" clId="{72D146AF-F90E-4C7D-8A5D-7BC7C2EE69E3}" dt="2020-05-18T17:34:36.580" v="8180" actId="20577"/>
          <ac:spMkLst>
            <pc:docMk/>
            <pc:sldMk cId="902938064" sldId="286"/>
            <ac:spMk id="3" creationId="{EE2AF8B8-480A-46E0-BD10-956B6546EAC5}"/>
          </ac:spMkLst>
        </pc:spChg>
        <pc:picChg chg="add mod">
          <ac:chgData name="Mirjana Burgic" userId="b136d2315a14d335" providerId="LiveId" clId="{72D146AF-F90E-4C7D-8A5D-7BC7C2EE69E3}" dt="2020-05-13T18:33:17.113" v="5542" actId="14100"/>
          <ac:picMkLst>
            <pc:docMk/>
            <pc:sldMk cId="902938064" sldId="286"/>
            <ac:picMk id="5" creationId="{B9E444B4-E2BB-4DC4-BC77-7589F28F5327}"/>
          </ac:picMkLst>
        </pc:picChg>
        <pc:picChg chg="add mod modCrop">
          <ac:chgData name="Mirjana Burgic" userId="b136d2315a14d335" providerId="LiveId" clId="{72D146AF-F90E-4C7D-8A5D-7BC7C2EE69E3}" dt="2020-05-13T23:58:34.953" v="7684" actId="14100"/>
          <ac:picMkLst>
            <pc:docMk/>
            <pc:sldMk cId="902938064" sldId="286"/>
            <ac:picMk id="7" creationId="{8A3E90E7-2E5B-4809-8D37-7BC48B2E349D}"/>
          </ac:picMkLst>
        </pc:picChg>
      </pc:sldChg>
      <pc:sldChg chg="addSp modSp new mod setBg">
        <pc:chgData name="Mirjana Burgic" userId="b136d2315a14d335" providerId="LiveId" clId="{72D146AF-F90E-4C7D-8A5D-7BC7C2EE69E3}" dt="2020-05-18T10:51:40.221" v="8024" actId="20577"/>
        <pc:sldMkLst>
          <pc:docMk/>
          <pc:sldMk cId="2877589280" sldId="287"/>
        </pc:sldMkLst>
        <pc:spChg chg="add mod ord">
          <ac:chgData name="Mirjana Burgic" userId="b136d2315a14d335" providerId="LiveId" clId="{72D146AF-F90E-4C7D-8A5D-7BC7C2EE69E3}" dt="2020-05-18T10:51:40.221" v="8024" actId="20577"/>
          <ac:spMkLst>
            <pc:docMk/>
            <pc:sldMk cId="2877589280" sldId="287"/>
            <ac:spMk id="2" creationId="{6D3FD5AF-2DDD-47E5-9E4A-EEE7549B305D}"/>
          </ac:spMkLst>
        </pc:spChg>
        <pc:spChg chg="add">
          <ac:chgData name="Mirjana Burgic" userId="b136d2315a14d335" providerId="LiveId" clId="{72D146AF-F90E-4C7D-8A5D-7BC7C2EE69E3}" dt="2020-05-13T17:58:26.383" v="5383" actId="26606"/>
          <ac:spMkLst>
            <pc:docMk/>
            <pc:sldMk cId="2877589280" sldId="287"/>
            <ac:spMk id="13" creationId="{0D57E7FA-E8FC-45AC-868F-CDC8144939D6}"/>
          </ac:spMkLst>
        </pc:spChg>
        <pc:spChg chg="add">
          <ac:chgData name="Mirjana Burgic" userId="b136d2315a14d335" providerId="LiveId" clId="{72D146AF-F90E-4C7D-8A5D-7BC7C2EE69E3}" dt="2020-05-13T17:58:26.383" v="5383" actId="26606"/>
          <ac:spMkLst>
            <pc:docMk/>
            <pc:sldMk cId="2877589280" sldId="287"/>
            <ac:spMk id="15" creationId="{848F64AA-5BE2-4280-BEFA-DC288118FCCE}"/>
          </ac:spMkLst>
        </pc:spChg>
        <pc:picChg chg="add mod">
          <ac:chgData name="Mirjana Burgic" userId="b136d2315a14d335" providerId="LiveId" clId="{72D146AF-F90E-4C7D-8A5D-7BC7C2EE69E3}" dt="2020-05-13T17:58:26.383" v="5383" actId="26606"/>
          <ac:picMkLst>
            <pc:docMk/>
            <pc:sldMk cId="2877589280" sldId="287"/>
            <ac:picMk id="4" creationId="{E2E1D1DE-1FE5-4B72-86A0-013F26731C52}"/>
          </ac:picMkLst>
        </pc:picChg>
        <pc:picChg chg="add mod">
          <ac:chgData name="Mirjana Burgic" userId="b136d2315a14d335" providerId="LiveId" clId="{72D146AF-F90E-4C7D-8A5D-7BC7C2EE69E3}" dt="2020-05-13T17:58:26.383" v="5383" actId="26606"/>
          <ac:picMkLst>
            <pc:docMk/>
            <pc:sldMk cId="2877589280" sldId="287"/>
            <ac:picMk id="6" creationId="{EF0B9C1D-EE43-46E5-B593-E982B190CC51}"/>
          </ac:picMkLst>
        </pc:picChg>
        <pc:picChg chg="add mod ord">
          <ac:chgData name="Mirjana Burgic" userId="b136d2315a14d335" providerId="LiveId" clId="{72D146AF-F90E-4C7D-8A5D-7BC7C2EE69E3}" dt="2020-05-13T17:58:26.383" v="5383" actId="26606"/>
          <ac:picMkLst>
            <pc:docMk/>
            <pc:sldMk cId="2877589280" sldId="287"/>
            <ac:picMk id="8" creationId="{94400873-E786-4780-A5E7-4A7689FDB0A3}"/>
          </ac:picMkLst>
        </pc:picChg>
      </pc:sldChg>
      <pc:sldChg chg="new del">
        <pc:chgData name="Mirjana Burgic" userId="b136d2315a14d335" providerId="LiveId" clId="{72D146AF-F90E-4C7D-8A5D-7BC7C2EE69E3}" dt="2020-05-13T19:25:45.656" v="5549" actId="47"/>
        <pc:sldMkLst>
          <pc:docMk/>
          <pc:sldMk cId="3834519292" sldId="288"/>
        </pc:sldMkLst>
      </pc:sldChg>
      <pc:sldChg chg="addSp delSp modSp new mod setBg">
        <pc:chgData name="Mirjana Burgic" userId="b136d2315a14d335" providerId="LiveId" clId="{72D146AF-F90E-4C7D-8A5D-7BC7C2EE69E3}" dt="2020-05-13T21:25:21.104" v="6365" actId="27636"/>
        <pc:sldMkLst>
          <pc:docMk/>
          <pc:sldMk cId="3257882948" sldId="289"/>
        </pc:sldMkLst>
        <pc:spChg chg="mod">
          <ac:chgData name="Mirjana Burgic" userId="b136d2315a14d335" providerId="LiveId" clId="{72D146AF-F90E-4C7D-8A5D-7BC7C2EE69E3}" dt="2020-05-13T20:14:46.276" v="5808" actId="26606"/>
          <ac:spMkLst>
            <pc:docMk/>
            <pc:sldMk cId="3257882948" sldId="289"/>
            <ac:spMk id="2" creationId="{36531BA3-3C79-41B3-8636-031E7DACD796}"/>
          </ac:spMkLst>
        </pc:spChg>
        <pc:spChg chg="mod">
          <ac:chgData name="Mirjana Burgic" userId="b136d2315a14d335" providerId="LiveId" clId="{72D146AF-F90E-4C7D-8A5D-7BC7C2EE69E3}" dt="2020-05-13T21:25:21.104" v="6365" actId="27636"/>
          <ac:spMkLst>
            <pc:docMk/>
            <pc:sldMk cId="3257882948" sldId="289"/>
            <ac:spMk id="3" creationId="{E7D3F007-2994-4AD1-B519-C15D2989CBE4}"/>
          </ac:spMkLst>
        </pc:spChg>
        <pc:spChg chg="add del">
          <ac:chgData name="Mirjana Burgic" userId="b136d2315a14d335" providerId="LiveId" clId="{72D146AF-F90E-4C7D-8A5D-7BC7C2EE69E3}" dt="2020-05-13T20:14:46.276" v="5808" actId="26606"/>
          <ac:spMkLst>
            <pc:docMk/>
            <pc:sldMk cId="3257882948" sldId="289"/>
            <ac:spMk id="8" creationId="{A0339EE9-5436-4860-BBFC-7CD7C90DBAE8}"/>
          </ac:spMkLst>
        </pc:spChg>
        <pc:spChg chg="add del">
          <ac:chgData name="Mirjana Burgic" userId="b136d2315a14d335" providerId="LiveId" clId="{72D146AF-F90E-4C7D-8A5D-7BC7C2EE69E3}" dt="2020-05-13T20:14:46.276" v="5808" actId="26606"/>
          <ac:spMkLst>
            <pc:docMk/>
            <pc:sldMk cId="3257882948" sldId="289"/>
            <ac:spMk id="10" creationId="{AA770EBD-5B77-46EC-BF58-EF27ACD6B47C}"/>
          </ac:spMkLst>
        </pc:spChg>
        <pc:spChg chg="add del">
          <ac:chgData name="Mirjana Burgic" userId="b136d2315a14d335" providerId="LiveId" clId="{72D146AF-F90E-4C7D-8A5D-7BC7C2EE69E3}" dt="2020-05-13T20:14:46.272" v="5807" actId="26606"/>
          <ac:spMkLst>
            <pc:docMk/>
            <pc:sldMk cId="3257882948" sldId="289"/>
            <ac:spMk id="15" creationId="{1CDD8E39-EA14-4679-9655-1BFF5A7B63EE}"/>
          </ac:spMkLst>
        </pc:spChg>
        <pc:spChg chg="add">
          <ac:chgData name="Mirjana Burgic" userId="b136d2315a14d335" providerId="LiveId" clId="{72D146AF-F90E-4C7D-8A5D-7BC7C2EE69E3}" dt="2020-05-13T20:14:46.276" v="5808" actId="26606"/>
          <ac:spMkLst>
            <pc:docMk/>
            <pc:sldMk cId="3257882948" sldId="289"/>
            <ac:spMk id="17" creationId="{94C5663A-0CE3-4AEE-B47E-FB68D9EBFE1A}"/>
          </ac:spMkLst>
        </pc:spChg>
        <pc:picChg chg="add del mod">
          <ac:chgData name="Mirjana Burgic" userId="b136d2315a14d335" providerId="LiveId" clId="{72D146AF-F90E-4C7D-8A5D-7BC7C2EE69E3}" dt="2020-05-13T20:10:32.968" v="5800" actId="478"/>
          <ac:picMkLst>
            <pc:docMk/>
            <pc:sldMk cId="3257882948" sldId="289"/>
            <ac:picMk id="5" creationId="{D7EC2CC3-62F7-4B3E-BF43-EAFDC4916C1C}"/>
          </ac:picMkLst>
        </pc:picChg>
        <pc:picChg chg="add mod ord">
          <ac:chgData name="Mirjana Burgic" userId="b136d2315a14d335" providerId="LiveId" clId="{72D146AF-F90E-4C7D-8A5D-7BC7C2EE69E3}" dt="2020-05-13T20:14:46.276" v="5808" actId="26606"/>
          <ac:picMkLst>
            <pc:docMk/>
            <pc:sldMk cId="3257882948" sldId="289"/>
            <ac:picMk id="7" creationId="{C782B5ED-04AC-43C6-B5A5-1E355C1724B3}"/>
          </ac:picMkLst>
        </pc:picChg>
      </pc:sldChg>
      <pc:sldChg chg="addSp delSp modSp new mod setBg">
        <pc:chgData name="Mirjana Burgic" userId="b136d2315a14d335" providerId="LiveId" clId="{72D146AF-F90E-4C7D-8A5D-7BC7C2EE69E3}" dt="2020-05-18T17:36:46.672" v="8191" actId="20577"/>
        <pc:sldMkLst>
          <pc:docMk/>
          <pc:sldMk cId="4068559065" sldId="290"/>
        </pc:sldMkLst>
        <pc:spChg chg="mod">
          <ac:chgData name="Mirjana Burgic" userId="b136d2315a14d335" providerId="LiveId" clId="{72D146AF-F90E-4C7D-8A5D-7BC7C2EE69E3}" dt="2020-05-13T20:50:02.359" v="6040" actId="26606"/>
          <ac:spMkLst>
            <pc:docMk/>
            <pc:sldMk cId="4068559065" sldId="290"/>
            <ac:spMk id="2" creationId="{F030F71C-2EC1-48F5-A244-577DD4D419A8}"/>
          </ac:spMkLst>
        </pc:spChg>
        <pc:spChg chg="mod ord">
          <ac:chgData name="Mirjana Burgic" userId="b136d2315a14d335" providerId="LiveId" clId="{72D146AF-F90E-4C7D-8A5D-7BC7C2EE69E3}" dt="2020-05-18T17:36:46.672" v="8191" actId="20577"/>
          <ac:spMkLst>
            <pc:docMk/>
            <pc:sldMk cId="4068559065" sldId="290"/>
            <ac:spMk id="3" creationId="{3332A302-D402-4488-9551-AFDB37B4564B}"/>
          </ac:spMkLst>
        </pc:spChg>
        <pc:spChg chg="add del">
          <ac:chgData name="Mirjana Burgic" userId="b136d2315a14d335" providerId="LiveId" clId="{72D146AF-F90E-4C7D-8A5D-7BC7C2EE69E3}" dt="2020-05-13T20:48:31.552" v="6033" actId="26606"/>
          <ac:spMkLst>
            <pc:docMk/>
            <pc:sldMk cId="4068559065" sldId="290"/>
            <ac:spMk id="8" creationId="{A0339EE9-5436-4860-BBFC-7CD7C90DBAE8}"/>
          </ac:spMkLst>
        </pc:spChg>
        <pc:spChg chg="add del">
          <ac:chgData name="Mirjana Burgic" userId="b136d2315a14d335" providerId="LiveId" clId="{72D146AF-F90E-4C7D-8A5D-7BC7C2EE69E3}" dt="2020-05-13T20:48:31.552" v="6033" actId="26606"/>
          <ac:spMkLst>
            <pc:docMk/>
            <pc:sldMk cId="4068559065" sldId="290"/>
            <ac:spMk id="10" creationId="{AA770EBD-5B77-46EC-BF58-EF27ACD6B47C}"/>
          </ac:spMkLst>
        </pc:spChg>
        <pc:spChg chg="add del">
          <ac:chgData name="Mirjana Burgic" userId="b136d2315a14d335" providerId="LiveId" clId="{72D146AF-F90E-4C7D-8A5D-7BC7C2EE69E3}" dt="2020-05-13T20:50:02.364" v="6041" actId="26606"/>
          <ac:spMkLst>
            <pc:docMk/>
            <pc:sldMk cId="4068559065" sldId="290"/>
            <ac:spMk id="18" creationId="{8B4CCFEE-78C3-492E-93EB-649F7548F38A}"/>
          </ac:spMkLst>
        </pc:spChg>
        <pc:spChg chg="add del">
          <ac:chgData name="Mirjana Burgic" userId="b136d2315a14d335" providerId="LiveId" clId="{72D146AF-F90E-4C7D-8A5D-7BC7C2EE69E3}" dt="2020-05-13T20:49:55.445" v="6038" actId="26606"/>
          <ac:spMkLst>
            <pc:docMk/>
            <pc:sldMk cId="4068559065" sldId="290"/>
            <ac:spMk id="23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20:50:02.359" v="6040" actId="26606"/>
          <ac:spMkLst>
            <pc:docMk/>
            <pc:sldMk cId="4068559065" sldId="290"/>
            <ac:spMk id="25" creationId="{D5FD594F-1A69-4F1D-A5C2-A199AB639EB8}"/>
          </ac:spMkLst>
        </pc:spChg>
        <pc:spChg chg="add del">
          <ac:chgData name="Mirjana Burgic" userId="b136d2315a14d335" providerId="LiveId" clId="{72D146AF-F90E-4C7D-8A5D-7BC7C2EE69E3}" dt="2020-05-13T20:50:02.359" v="6040" actId="26606"/>
          <ac:spMkLst>
            <pc:docMk/>
            <pc:sldMk cId="4068559065" sldId="290"/>
            <ac:spMk id="26" creationId="{2A0FD627-D6DF-4ED8-8AFA-C1A9B57AFDD0}"/>
          </ac:spMkLst>
        </pc:spChg>
        <pc:spChg chg="add del">
          <ac:chgData name="Mirjana Burgic" userId="b136d2315a14d335" providerId="LiveId" clId="{72D146AF-F90E-4C7D-8A5D-7BC7C2EE69E3}" dt="2020-05-13T20:50:02.359" v="6040" actId="26606"/>
          <ac:spMkLst>
            <pc:docMk/>
            <pc:sldMk cId="4068559065" sldId="290"/>
            <ac:spMk id="27" creationId="{CE6D8360-2DE7-4E5F-8612-6BBFB5654311}"/>
          </ac:spMkLst>
        </pc:spChg>
        <pc:spChg chg="add del">
          <ac:chgData name="Mirjana Burgic" userId="b136d2315a14d335" providerId="LiveId" clId="{72D146AF-F90E-4C7D-8A5D-7BC7C2EE69E3}" dt="2020-05-13T23:57:01.320" v="7673" actId="26606"/>
          <ac:spMkLst>
            <pc:docMk/>
            <pc:sldMk cId="4068559065" sldId="290"/>
            <ac:spMk id="29" creationId="{CE1ABC44-7649-4029-9D1C-755176F7A017}"/>
          </ac:spMkLst>
        </pc:spChg>
        <pc:spChg chg="add del">
          <ac:chgData name="Mirjana Burgic" userId="b136d2315a14d335" providerId="LiveId" clId="{72D146AF-F90E-4C7D-8A5D-7BC7C2EE69E3}" dt="2020-05-13T23:57:01.320" v="7673" actId="26606"/>
          <ac:spMkLst>
            <pc:docMk/>
            <pc:sldMk cId="4068559065" sldId="290"/>
            <ac:spMk id="34" creationId="{CE1ABC44-7649-4029-9D1C-755176F7A017}"/>
          </ac:spMkLst>
        </pc:spChg>
        <pc:picChg chg="add del mod">
          <ac:chgData name="Mirjana Burgic" userId="b136d2315a14d335" providerId="LiveId" clId="{72D146AF-F90E-4C7D-8A5D-7BC7C2EE69E3}" dt="2020-05-13T20:49:41.309" v="6036" actId="478"/>
          <ac:picMkLst>
            <pc:docMk/>
            <pc:sldMk cId="4068559065" sldId="290"/>
            <ac:picMk id="5" creationId="{3FF2659A-A49F-46D0-86E5-28145D609E13}"/>
          </ac:picMkLst>
        </pc:picChg>
        <pc:picChg chg="add del mod">
          <ac:chgData name="Mirjana Burgic" userId="b136d2315a14d335" providerId="LiveId" clId="{72D146AF-F90E-4C7D-8A5D-7BC7C2EE69E3}" dt="2020-05-13T23:57:06.497" v="7674" actId="478"/>
          <ac:picMkLst>
            <pc:docMk/>
            <pc:sldMk cId="4068559065" sldId="290"/>
            <ac:picMk id="7" creationId="{22D25FBA-4097-45AB-ADA1-8B6FAE4CC716}"/>
          </ac:picMkLst>
        </pc:picChg>
        <pc:picChg chg="add del mod ord">
          <ac:chgData name="Mirjana Burgic" userId="b136d2315a14d335" providerId="LiveId" clId="{72D146AF-F90E-4C7D-8A5D-7BC7C2EE69E3}" dt="2020-05-13T20:52:11.651" v="6042" actId="478"/>
          <ac:picMkLst>
            <pc:docMk/>
            <pc:sldMk cId="4068559065" sldId="290"/>
            <ac:picMk id="11" creationId="{C53D2125-2E76-495F-AE79-596A3264B22D}"/>
          </ac:picMkLst>
        </pc:picChg>
        <pc:picChg chg="add mod">
          <ac:chgData name="Mirjana Burgic" userId="b136d2315a14d335" providerId="LiveId" clId="{72D146AF-F90E-4C7D-8A5D-7BC7C2EE69E3}" dt="2020-05-13T20:50:02.364" v="6041" actId="26606"/>
          <ac:picMkLst>
            <pc:docMk/>
            <pc:sldMk cId="4068559065" sldId="290"/>
            <ac:picMk id="13" creationId="{B6C924BD-FF4B-4068-A418-D79AB95A058E}"/>
          </ac:picMkLst>
        </pc:picChg>
        <pc:picChg chg="add mod ord">
          <ac:chgData name="Mirjana Burgic" userId="b136d2315a14d335" providerId="LiveId" clId="{72D146AF-F90E-4C7D-8A5D-7BC7C2EE69E3}" dt="2020-05-13T23:57:01.320" v="7673" actId="26606"/>
          <ac:picMkLst>
            <pc:docMk/>
            <pc:sldMk cId="4068559065" sldId="290"/>
            <ac:picMk id="15" creationId="{3B0FA9BA-21FE-4355-839A-245C01E9B21A}"/>
          </ac:picMkLst>
        </pc:picChg>
        <pc:picChg chg="add mod">
          <ac:chgData name="Mirjana Burgic" userId="b136d2315a14d335" providerId="LiveId" clId="{72D146AF-F90E-4C7D-8A5D-7BC7C2EE69E3}" dt="2020-05-13T23:57:57.309" v="7683" actId="14100"/>
          <ac:picMkLst>
            <pc:docMk/>
            <pc:sldMk cId="4068559065" sldId="290"/>
            <ac:picMk id="17" creationId="{FBEFC568-FF1D-451C-8490-9DEF3A3BA8B3}"/>
          </ac:picMkLst>
        </pc:picChg>
      </pc:sldChg>
      <pc:sldChg chg="addSp delSp modSp new mod">
        <pc:chgData name="Mirjana Burgic" userId="b136d2315a14d335" providerId="LiveId" clId="{72D146AF-F90E-4C7D-8A5D-7BC7C2EE69E3}" dt="2020-05-18T17:38:18.772" v="8204" actId="20577"/>
        <pc:sldMkLst>
          <pc:docMk/>
          <pc:sldMk cId="896278218" sldId="291"/>
        </pc:sldMkLst>
        <pc:spChg chg="add del mod">
          <ac:chgData name="Mirjana Burgic" userId="b136d2315a14d335" providerId="LiveId" clId="{72D146AF-F90E-4C7D-8A5D-7BC7C2EE69E3}" dt="2020-05-13T23:15:48.985" v="7085" actId="21"/>
          <ac:spMkLst>
            <pc:docMk/>
            <pc:sldMk cId="896278218" sldId="291"/>
            <ac:spMk id="2" creationId="{8EF58E8A-B551-4E16-9ACE-372DC75607E5}"/>
          </ac:spMkLst>
        </pc:spChg>
        <pc:spChg chg="add mod">
          <ac:chgData name="Mirjana Burgic" userId="b136d2315a14d335" providerId="LiveId" clId="{72D146AF-F90E-4C7D-8A5D-7BC7C2EE69E3}" dt="2020-05-18T17:37:00.892" v="8194" actId="20577"/>
          <ac:spMkLst>
            <pc:docMk/>
            <pc:sldMk cId="896278218" sldId="291"/>
            <ac:spMk id="3" creationId="{E7FEB37B-C22E-4FB2-BEC8-C61F1DCBC272}"/>
          </ac:spMkLst>
        </pc:spChg>
        <pc:spChg chg="add mod">
          <ac:chgData name="Mirjana Burgic" userId="b136d2315a14d335" providerId="LiveId" clId="{72D146AF-F90E-4C7D-8A5D-7BC7C2EE69E3}" dt="2020-05-18T17:38:18.772" v="8204" actId="20577"/>
          <ac:spMkLst>
            <pc:docMk/>
            <pc:sldMk cId="896278218" sldId="291"/>
            <ac:spMk id="12" creationId="{B2059462-8428-4033-8791-779263C1F60D}"/>
          </ac:spMkLst>
        </pc:spChg>
        <pc:spChg chg="add del mod">
          <ac:chgData name="Mirjana Burgic" userId="b136d2315a14d335" providerId="LiveId" clId="{72D146AF-F90E-4C7D-8A5D-7BC7C2EE69E3}" dt="2020-05-13T23:17:35.473" v="7092" actId="478"/>
          <ac:spMkLst>
            <pc:docMk/>
            <pc:sldMk cId="896278218" sldId="291"/>
            <ac:spMk id="13" creationId="{D6123AC4-BC8F-40F2-9972-C2A0F56CD371}"/>
          </ac:spMkLst>
        </pc:spChg>
        <pc:picChg chg="add mod">
          <ac:chgData name="Mirjana Burgic" userId="b136d2315a14d335" providerId="LiveId" clId="{72D146AF-F90E-4C7D-8A5D-7BC7C2EE69E3}" dt="2020-05-13T23:20:48.893" v="7213" actId="1076"/>
          <ac:picMkLst>
            <pc:docMk/>
            <pc:sldMk cId="896278218" sldId="291"/>
            <ac:picMk id="5" creationId="{848C80BB-573A-4908-AB48-329DA6C47AE5}"/>
          </ac:picMkLst>
        </pc:picChg>
        <pc:picChg chg="add del mod">
          <ac:chgData name="Mirjana Burgic" userId="b136d2315a14d335" providerId="LiveId" clId="{72D146AF-F90E-4C7D-8A5D-7BC7C2EE69E3}" dt="2020-05-13T21:00:10.390" v="6227" actId="478"/>
          <ac:picMkLst>
            <pc:docMk/>
            <pc:sldMk cId="896278218" sldId="291"/>
            <ac:picMk id="7" creationId="{4D20EA0F-B0C4-448D-8126-346C5883E375}"/>
          </ac:picMkLst>
        </pc:picChg>
        <pc:picChg chg="add mod">
          <ac:chgData name="Mirjana Burgic" userId="b136d2315a14d335" providerId="LiveId" clId="{72D146AF-F90E-4C7D-8A5D-7BC7C2EE69E3}" dt="2020-05-13T23:20:34.804" v="7210" actId="1076"/>
          <ac:picMkLst>
            <pc:docMk/>
            <pc:sldMk cId="896278218" sldId="291"/>
            <ac:picMk id="9" creationId="{664FB3C8-BE2A-42A5-8231-88E40D01FB4A}"/>
          </ac:picMkLst>
        </pc:picChg>
        <pc:picChg chg="add del mod">
          <ac:chgData name="Mirjana Burgic" userId="b136d2315a14d335" providerId="LiveId" clId="{72D146AF-F90E-4C7D-8A5D-7BC7C2EE69E3}" dt="2020-05-13T23:20:31.559" v="7209" actId="478"/>
          <ac:picMkLst>
            <pc:docMk/>
            <pc:sldMk cId="896278218" sldId="291"/>
            <ac:picMk id="11" creationId="{1D6430DE-E07F-4EC5-A863-69FBA366B1D6}"/>
          </ac:picMkLst>
        </pc:picChg>
      </pc:sldChg>
      <pc:sldChg chg="addSp delSp modSp new mod">
        <pc:chgData name="Mirjana Burgic" userId="b136d2315a14d335" providerId="LiveId" clId="{72D146AF-F90E-4C7D-8A5D-7BC7C2EE69E3}" dt="2020-05-18T17:30:23.149" v="8159" actId="6549"/>
        <pc:sldMkLst>
          <pc:docMk/>
          <pc:sldMk cId="32103885" sldId="292"/>
        </pc:sldMkLst>
        <pc:spChg chg="add mod">
          <ac:chgData name="Mirjana Burgic" userId="b136d2315a14d335" providerId="LiveId" clId="{72D146AF-F90E-4C7D-8A5D-7BC7C2EE69E3}" dt="2020-05-18T17:30:23.149" v="8159" actId="6549"/>
          <ac:spMkLst>
            <pc:docMk/>
            <pc:sldMk cId="32103885" sldId="292"/>
            <ac:spMk id="2" creationId="{67E6E0E1-989D-454E-BD2F-016A2189DBB9}"/>
          </ac:spMkLst>
        </pc:spChg>
        <pc:spChg chg="add del mod">
          <ac:chgData name="Mirjana Burgic" userId="b136d2315a14d335" providerId="LiveId" clId="{72D146AF-F90E-4C7D-8A5D-7BC7C2EE69E3}" dt="2020-05-13T23:00:05.023" v="6909" actId="478"/>
          <ac:spMkLst>
            <pc:docMk/>
            <pc:sldMk cId="32103885" sldId="292"/>
            <ac:spMk id="3" creationId="{72C19E69-EE46-4DAA-A4F4-CACBD8413DE8}"/>
          </ac:spMkLst>
        </pc:spChg>
        <pc:picChg chg="add mod">
          <ac:chgData name="Mirjana Burgic" userId="b136d2315a14d335" providerId="LiveId" clId="{72D146AF-F90E-4C7D-8A5D-7BC7C2EE69E3}" dt="2020-05-13T23:22:56.226" v="7296" actId="1076"/>
          <ac:picMkLst>
            <pc:docMk/>
            <pc:sldMk cId="32103885" sldId="292"/>
            <ac:picMk id="5" creationId="{67C53806-6B77-48E4-8F86-65F119372E9A}"/>
          </ac:picMkLst>
        </pc:picChg>
        <pc:picChg chg="add del mod">
          <ac:chgData name="Mirjana Burgic" userId="b136d2315a14d335" providerId="LiveId" clId="{72D146AF-F90E-4C7D-8A5D-7BC7C2EE69E3}" dt="2020-05-13T23:23:48.593" v="7301" actId="478"/>
          <ac:picMkLst>
            <pc:docMk/>
            <pc:sldMk cId="32103885" sldId="292"/>
            <ac:picMk id="7" creationId="{6C420A8F-F995-430A-926B-C570D8B8040D}"/>
          </ac:picMkLst>
        </pc:picChg>
      </pc:sldChg>
      <pc:sldChg chg="new del">
        <pc:chgData name="Mirjana Burgic" userId="b136d2315a14d335" providerId="LiveId" clId="{72D146AF-F90E-4C7D-8A5D-7BC7C2EE69E3}" dt="2020-05-13T23:21:19.808" v="7216" actId="47"/>
        <pc:sldMkLst>
          <pc:docMk/>
          <pc:sldMk cId="3776093201" sldId="293"/>
        </pc:sldMkLst>
      </pc:sldChg>
      <pc:sldChg chg="addSp delSp modSp new mod setBg">
        <pc:chgData name="Mirjana Burgic" userId="b136d2315a14d335" providerId="LiveId" clId="{72D146AF-F90E-4C7D-8A5D-7BC7C2EE69E3}" dt="2020-05-18T17:46:30.324" v="8215" actId="26606"/>
        <pc:sldMkLst>
          <pc:docMk/>
          <pc:sldMk cId="1703072686" sldId="294"/>
        </pc:sldMkLst>
        <pc:spChg chg="mod">
          <ac:chgData name="Mirjana Burgic" userId="b136d2315a14d335" providerId="LiveId" clId="{72D146AF-F90E-4C7D-8A5D-7BC7C2EE69E3}" dt="2020-05-13T23:40:20.372" v="7433" actId="26606"/>
          <ac:spMkLst>
            <pc:docMk/>
            <pc:sldMk cId="1703072686" sldId="294"/>
            <ac:spMk id="2" creationId="{BCD0E774-B4C6-4132-BA6A-B6F398B73F44}"/>
          </ac:spMkLst>
        </pc:spChg>
        <pc:spChg chg="mod">
          <ac:chgData name="Mirjana Burgic" userId="b136d2315a14d335" providerId="LiveId" clId="{72D146AF-F90E-4C7D-8A5D-7BC7C2EE69E3}" dt="2020-05-18T10:53:44.772" v="8104" actId="20577"/>
          <ac:spMkLst>
            <pc:docMk/>
            <pc:sldMk cId="1703072686" sldId="294"/>
            <ac:spMk id="3" creationId="{6290DDBB-A0C4-43A4-A1A2-83C1314EE8CE}"/>
          </ac:spMkLst>
        </pc:spChg>
        <pc:spChg chg="add del">
          <ac:chgData name="Mirjana Burgic" userId="b136d2315a14d335" providerId="LiveId" clId="{72D146AF-F90E-4C7D-8A5D-7BC7C2EE69E3}" dt="2020-05-18T17:46:30.324" v="8215" actId="26606"/>
          <ac:spMkLst>
            <pc:docMk/>
            <pc:sldMk cId="1703072686" sldId="294"/>
            <ac:spMk id="12" creationId="{0E3596DD-156A-473E-9BB3-C6A29F7574E9}"/>
          </ac:spMkLst>
        </pc:spChg>
        <pc:spChg chg="add del">
          <ac:chgData name="Mirjana Burgic" userId="b136d2315a14d335" providerId="LiveId" clId="{72D146AF-F90E-4C7D-8A5D-7BC7C2EE69E3}" dt="2020-05-18T17:46:30.324" v="8215" actId="26606"/>
          <ac:spMkLst>
            <pc:docMk/>
            <pc:sldMk cId="1703072686" sldId="294"/>
            <ac:spMk id="14" creationId="{2C46C4D6-C474-4E92-B52E-944C1118F7B6}"/>
          </ac:spMkLst>
        </pc:spChg>
        <pc:spChg chg="add">
          <ac:chgData name="Mirjana Burgic" userId="b136d2315a14d335" providerId="LiveId" clId="{72D146AF-F90E-4C7D-8A5D-7BC7C2EE69E3}" dt="2020-05-18T17:46:30.324" v="8215" actId="26606"/>
          <ac:spMkLst>
            <pc:docMk/>
            <pc:sldMk cId="1703072686" sldId="294"/>
            <ac:spMk id="19" creationId="{0E3596DD-156A-473E-9BB3-C6A29F7574E9}"/>
          </ac:spMkLst>
        </pc:spChg>
        <pc:spChg chg="add">
          <ac:chgData name="Mirjana Burgic" userId="b136d2315a14d335" providerId="LiveId" clId="{72D146AF-F90E-4C7D-8A5D-7BC7C2EE69E3}" dt="2020-05-18T17:46:30.324" v="8215" actId="26606"/>
          <ac:spMkLst>
            <pc:docMk/>
            <pc:sldMk cId="1703072686" sldId="294"/>
            <ac:spMk id="21" creationId="{2C46C4D6-C474-4E92-B52E-944C1118F7B6}"/>
          </ac:spMkLst>
        </pc:spChg>
        <pc:picChg chg="add del mod">
          <ac:chgData name="Mirjana Burgic" userId="b136d2315a14d335" providerId="LiveId" clId="{72D146AF-F90E-4C7D-8A5D-7BC7C2EE69E3}" dt="2020-05-13T23:40:00.241" v="7426" actId="478"/>
          <ac:picMkLst>
            <pc:docMk/>
            <pc:sldMk cId="1703072686" sldId="294"/>
            <ac:picMk id="5" creationId="{0F00FDC8-6602-44C7-8CD7-CF33AEE78CFC}"/>
          </ac:picMkLst>
        </pc:picChg>
        <pc:picChg chg="add del mod">
          <ac:chgData name="Mirjana Burgic" userId="b136d2315a14d335" providerId="LiveId" clId="{72D146AF-F90E-4C7D-8A5D-7BC7C2EE69E3}" dt="2020-05-18T17:40:12.559" v="8205" actId="478"/>
          <ac:picMkLst>
            <pc:docMk/>
            <pc:sldMk cId="1703072686" sldId="294"/>
            <ac:picMk id="5" creationId="{62D3415A-02CE-4936-AF22-6AD68418AC5C}"/>
          </ac:picMkLst>
        </pc:picChg>
        <pc:picChg chg="add mod modCrop">
          <ac:chgData name="Mirjana Burgic" userId="b136d2315a14d335" providerId="LiveId" clId="{72D146AF-F90E-4C7D-8A5D-7BC7C2EE69E3}" dt="2020-05-18T17:46:30.324" v="8215" actId="26606"/>
          <ac:picMkLst>
            <pc:docMk/>
            <pc:sldMk cId="1703072686" sldId="294"/>
            <ac:picMk id="6" creationId="{FCB771BF-436F-48DB-A61F-395BAB54211C}"/>
          </ac:picMkLst>
        </pc:picChg>
        <pc:picChg chg="add del mod">
          <ac:chgData name="Mirjana Burgic" userId="b136d2315a14d335" providerId="LiveId" clId="{72D146AF-F90E-4C7D-8A5D-7BC7C2EE69E3}" dt="2020-05-14T07:52:30.451" v="7698" actId="478"/>
          <ac:picMkLst>
            <pc:docMk/>
            <pc:sldMk cId="1703072686" sldId="294"/>
            <ac:picMk id="7" creationId="{BCB49638-BC15-4E1C-82F2-18C51C7DDC63}"/>
          </ac:picMkLst>
        </pc:picChg>
      </pc:sldChg>
      <pc:sldChg chg="new del">
        <pc:chgData name="Mirjana Burgic" userId="b136d2315a14d335" providerId="LiveId" clId="{72D146AF-F90E-4C7D-8A5D-7BC7C2EE69E3}" dt="2020-05-13T23:31:36.605" v="7321" actId="47"/>
        <pc:sldMkLst>
          <pc:docMk/>
          <pc:sldMk cId="3756625351" sldId="295"/>
        </pc:sldMkLst>
      </pc:sldChg>
      <pc:sldChg chg="addSp modSp new mod ord">
        <pc:chgData name="Mirjana Burgic" userId="b136d2315a14d335" providerId="LiveId" clId="{72D146AF-F90E-4C7D-8A5D-7BC7C2EE69E3}" dt="2020-05-15T14:15:31.670" v="8013" actId="20577"/>
        <pc:sldMkLst>
          <pc:docMk/>
          <pc:sldMk cId="1987941072" sldId="296"/>
        </pc:sldMkLst>
        <pc:spChg chg="add mod">
          <ac:chgData name="Mirjana Burgic" userId="b136d2315a14d335" providerId="LiveId" clId="{72D146AF-F90E-4C7D-8A5D-7BC7C2EE69E3}" dt="2020-05-15T14:15:31.670" v="8013" actId="20577"/>
          <ac:spMkLst>
            <pc:docMk/>
            <pc:sldMk cId="1987941072" sldId="296"/>
            <ac:spMk id="2" creationId="{2B390C20-77F2-415D-89E1-C124D280AE61}"/>
          </ac:spMkLst>
        </pc:spChg>
        <pc:picChg chg="add mod">
          <ac:chgData name="Mirjana Burgic" userId="b136d2315a14d335" providerId="LiveId" clId="{72D146AF-F90E-4C7D-8A5D-7BC7C2EE69E3}" dt="2020-05-13T23:32:33.763" v="7330" actId="1076"/>
          <ac:picMkLst>
            <pc:docMk/>
            <pc:sldMk cId="1987941072" sldId="296"/>
            <ac:picMk id="4" creationId="{36DAEAC8-4C17-4E01-846C-B795730AC65C}"/>
          </ac:picMkLst>
        </pc:picChg>
      </pc:sldChg>
      <pc:sldChg chg="addSp modSp new mod ord setBg">
        <pc:chgData name="Mirjana Burgic" userId="b136d2315a14d335" providerId="LiveId" clId="{72D146AF-F90E-4C7D-8A5D-7BC7C2EE69E3}" dt="2020-05-14T13:36:32.822" v="7816" actId="26606"/>
        <pc:sldMkLst>
          <pc:docMk/>
          <pc:sldMk cId="1979842636" sldId="297"/>
        </pc:sldMkLst>
        <pc:spChg chg="mod">
          <ac:chgData name="Mirjana Burgic" userId="b136d2315a14d335" providerId="LiveId" clId="{72D146AF-F90E-4C7D-8A5D-7BC7C2EE69E3}" dt="2020-05-14T13:36:32.822" v="7816" actId="26606"/>
          <ac:spMkLst>
            <pc:docMk/>
            <pc:sldMk cId="1979842636" sldId="297"/>
            <ac:spMk id="2" creationId="{E23EC772-949A-491A-AB6D-9C3024183B3A}"/>
          </ac:spMkLst>
        </pc:spChg>
        <pc:spChg chg="mod">
          <ac:chgData name="Mirjana Burgic" userId="b136d2315a14d335" providerId="LiveId" clId="{72D146AF-F90E-4C7D-8A5D-7BC7C2EE69E3}" dt="2020-05-14T13:36:32.822" v="7816" actId="26606"/>
          <ac:spMkLst>
            <pc:docMk/>
            <pc:sldMk cId="1979842636" sldId="297"/>
            <ac:spMk id="3" creationId="{E9D2F8AD-5FFD-462B-BFFD-40BF24B8D7F1}"/>
          </ac:spMkLst>
        </pc:spChg>
        <pc:spChg chg="add">
          <ac:chgData name="Mirjana Burgic" userId="b136d2315a14d335" providerId="LiveId" clId="{72D146AF-F90E-4C7D-8A5D-7BC7C2EE69E3}" dt="2020-05-14T13:36:32.822" v="7816" actId="26606"/>
          <ac:spMkLst>
            <pc:docMk/>
            <pc:sldMk cId="1979842636" sldId="297"/>
            <ac:spMk id="8" creationId="{A134706B-150F-487B-B4FB-34C10219C72F}"/>
          </ac:spMkLst>
        </pc:spChg>
        <pc:spChg chg="add">
          <ac:chgData name="Mirjana Burgic" userId="b136d2315a14d335" providerId="LiveId" clId="{72D146AF-F90E-4C7D-8A5D-7BC7C2EE69E3}" dt="2020-05-14T13:36:32.822" v="7816" actId="26606"/>
          <ac:spMkLst>
            <pc:docMk/>
            <pc:sldMk cId="1979842636" sldId="297"/>
            <ac:spMk id="10" creationId="{D6705569-F545-4F47-A260-A9202826EA20}"/>
          </ac:spMkLst>
        </pc:spChg>
      </pc:sldChg>
      <pc:sldChg chg="addSp delSp modSp new mod setBg">
        <pc:chgData name="Mirjana Burgic" userId="b136d2315a14d335" providerId="LiveId" clId="{72D146AF-F90E-4C7D-8A5D-7BC7C2EE69E3}" dt="2020-05-14T13:36:05.067" v="7815" actId="26606"/>
        <pc:sldMkLst>
          <pc:docMk/>
          <pc:sldMk cId="3307186702" sldId="298"/>
        </pc:sldMkLst>
        <pc:spChg chg="mod">
          <ac:chgData name="Mirjana Burgic" userId="b136d2315a14d335" providerId="LiveId" clId="{72D146AF-F90E-4C7D-8A5D-7BC7C2EE69E3}" dt="2020-05-14T13:36:05.067" v="7815" actId="26606"/>
          <ac:spMkLst>
            <pc:docMk/>
            <pc:sldMk cId="3307186702" sldId="298"/>
            <ac:spMk id="2" creationId="{8D5019FB-9826-4E46-8DA3-542851C5479A}"/>
          </ac:spMkLst>
        </pc:spChg>
        <pc:spChg chg="del">
          <ac:chgData name="Mirjana Burgic" userId="b136d2315a14d335" providerId="LiveId" clId="{72D146AF-F90E-4C7D-8A5D-7BC7C2EE69E3}" dt="2020-05-13T23:43:03.305" v="7478" actId="478"/>
          <ac:spMkLst>
            <pc:docMk/>
            <pc:sldMk cId="3307186702" sldId="298"/>
            <ac:spMk id="3" creationId="{0B3B4A70-2D32-472A-86F2-0428E21B41E6}"/>
          </ac:spMkLst>
        </pc:spChg>
        <pc:spChg chg="add">
          <ac:chgData name="Mirjana Burgic" userId="b136d2315a14d335" providerId="LiveId" clId="{72D146AF-F90E-4C7D-8A5D-7BC7C2EE69E3}" dt="2020-05-14T13:36:05.067" v="7815" actId="26606"/>
          <ac:spMkLst>
            <pc:docMk/>
            <pc:sldMk cId="3307186702" sldId="298"/>
            <ac:spMk id="7" creationId="{80E21785-62D8-430F-9521-90166EF7C8F0}"/>
          </ac:spMkLst>
        </pc:spChg>
        <pc:spChg chg="add">
          <ac:chgData name="Mirjana Burgic" userId="b136d2315a14d335" providerId="LiveId" clId="{72D146AF-F90E-4C7D-8A5D-7BC7C2EE69E3}" dt="2020-05-14T13:36:05.067" v="7815" actId="26606"/>
          <ac:spMkLst>
            <pc:docMk/>
            <pc:sldMk cId="3307186702" sldId="298"/>
            <ac:spMk id="9" creationId="{ED7CF8A0-D3E4-4A16-87D3-1D973AC61BF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13766A-913D-4197-86DC-380AFA16E3F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BA"/>
        </a:p>
      </dgm:t>
    </dgm:pt>
    <dgm:pt modelId="{4D3EDC35-FC5C-497F-A626-0192CDB8283C}">
      <dgm:prSet/>
      <dgm:spPr/>
      <dgm:t>
        <a:bodyPr/>
        <a:lstStyle/>
        <a:p>
          <a:r>
            <a:rPr lang="sr-Cyrl-BA" dirty="0"/>
            <a:t>Које регије издвајамо на територији ФБиХ?</a:t>
          </a:r>
          <a:endParaRPr lang="sr-Latn-BA" dirty="0"/>
        </a:p>
      </dgm:t>
    </dgm:pt>
    <dgm:pt modelId="{2EB1ACEC-F225-443B-8A53-BB02EAC44C0E}" type="parTrans" cxnId="{C103C09F-82B0-4449-B6BB-2B8B3BAB3160}">
      <dgm:prSet/>
      <dgm:spPr/>
      <dgm:t>
        <a:bodyPr/>
        <a:lstStyle/>
        <a:p>
          <a:endParaRPr lang="sr-Latn-BA"/>
        </a:p>
      </dgm:t>
    </dgm:pt>
    <dgm:pt modelId="{918C1A9C-0C82-46F5-A373-AFAAABA76E93}" type="sibTrans" cxnId="{C103C09F-82B0-4449-B6BB-2B8B3BAB3160}">
      <dgm:prSet/>
      <dgm:spPr/>
      <dgm:t>
        <a:bodyPr/>
        <a:lstStyle/>
        <a:p>
          <a:endParaRPr lang="sr-Latn-BA"/>
        </a:p>
      </dgm:t>
    </dgm:pt>
    <dgm:pt modelId="{79E2EAB7-337C-4AB8-9C00-41C31BB3F070}" type="pres">
      <dgm:prSet presAssocID="{F113766A-913D-4197-86DC-380AFA16E3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C7CE24-447A-459B-A3E6-6D01F8B60AEB}" type="pres">
      <dgm:prSet presAssocID="{4D3EDC35-FC5C-497F-A626-0192CDB8283C}" presName="hierRoot1" presStyleCnt="0">
        <dgm:presLayoutVars>
          <dgm:hierBranch val="init"/>
        </dgm:presLayoutVars>
      </dgm:prSet>
      <dgm:spPr/>
    </dgm:pt>
    <dgm:pt modelId="{EC28346E-DC3E-4E2C-854F-B2347E93785A}" type="pres">
      <dgm:prSet presAssocID="{4D3EDC35-FC5C-497F-A626-0192CDB8283C}" presName="rootComposite1" presStyleCnt="0"/>
      <dgm:spPr/>
    </dgm:pt>
    <dgm:pt modelId="{92EC2525-B58F-4D2F-9D78-166A71BED664}" type="pres">
      <dgm:prSet presAssocID="{4D3EDC35-FC5C-497F-A626-0192CDB8283C}" presName="rootText1" presStyleLbl="node0" presStyleIdx="0" presStyleCnt="1" custScaleX="216433" custScaleY="2122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EF5677-EA34-46C3-B65E-A373B3887131}" type="pres">
      <dgm:prSet presAssocID="{4D3EDC35-FC5C-497F-A626-0192CDB8283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1AABEA-5ACD-491D-8C17-541F38C1586C}" type="pres">
      <dgm:prSet presAssocID="{4D3EDC35-FC5C-497F-A626-0192CDB8283C}" presName="hierChild2" presStyleCnt="0"/>
      <dgm:spPr/>
    </dgm:pt>
    <dgm:pt modelId="{5F566919-3B3B-4062-A6C7-B37D3739FBA7}" type="pres">
      <dgm:prSet presAssocID="{4D3EDC35-FC5C-497F-A626-0192CDB8283C}" presName="hierChild3" presStyleCnt="0"/>
      <dgm:spPr/>
    </dgm:pt>
  </dgm:ptLst>
  <dgm:cxnLst>
    <dgm:cxn modelId="{B9E66C8E-781B-4EAB-B9E0-8EEA130E42F4}" type="presOf" srcId="{4D3EDC35-FC5C-497F-A626-0192CDB8283C}" destId="{6EEF5677-EA34-46C3-B65E-A373B3887131}" srcOrd="1" destOrd="0" presId="urn:microsoft.com/office/officeart/2005/8/layout/orgChart1"/>
    <dgm:cxn modelId="{EDFC4F63-9AB8-4EBE-8C8A-73245CD9924E}" type="presOf" srcId="{4D3EDC35-FC5C-497F-A626-0192CDB8283C}" destId="{92EC2525-B58F-4D2F-9D78-166A71BED664}" srcOrd="0" destOrd="0" presId="urn:microsoft.com/office/officeart/2005/8/layout/orgChart1"/>
    <dgm:cxn modelId="{C103C09F-82B0-4449-B6BB-2B8B3BAB3160}" srcId="{F113766A-913D-4197-86DC-380AFA16E3FE}" destId="{4D3EDC35-FC5C-497F-A626-0192CDB8283C}" srcOrd="0" destOrd="0" parTransId="{2EB1ACEC-F225-443B-8A53-BB02EAC44C0E}" sibTransId="{918C1A9C-0C82-46F5-A373-AFAAABA76E93}"/>
    <dgm:cxn modelId="{0D95C524-2539-434F-A095-C23FB571E770}" type="presOf" srcId="{F113766A-913D-4197-86DC-380AFA16E3FE}" destId="{79E2EAB7-337C-4AB8-9C00-41C31BB3F070}" srcOrd="0" destOrd="0" presId="urn:microsoft.com/office/officeart/2005/8/layout/orgChart1"/>
    <dgm:cxn modelId="{9724E79D-7BCE-4307-A3BE-6B946F5FB6E2}" type="presParOf" srcId="{79E2EAB7-337C-4AB8-9C00-41C31BB3F070}" destId="{B5C7CE24-447A-459B-A3E6-6D01F8B60AEB}" srcOrd="0" destOrd="0" presId="urn:microsoft.com/office/officeart/2005/8/layout/orgChart1"/>
    <dgm:cxn modelId="{891C4F91-B7A8-4445-A037-9D54042FF03D}" type="presParOf" srcId="{B5C7CE24-447A-459B-A3E6-6D01F8B60AEB}" destId="{EC28346E-DC3E-4E2C-854F-B2347E93785A}" srcOrd="0" destOrd="0" presId="urn:microsoft.com/office/officeart/2005/8/layout/orgChart1"/>
    <dgm:cxn modelId="{AEDD5720-5916-476E-B965-28336E64B654}" type="presParOf" srcId="{EC28346E-DC3E-4E2C-854F-B2347E93785A}" destId="{92EC2525-B58F-4D2F-9D78-166A71BED664}" srcOrd="0" destOrd="0" presId="urn:microsoft.com/office/officeart/2005/8/layout/orgChart1"/>
    <dgm:cxn modelId="{25C6A690-CAFC-429D-81B0-B882A9248A7E}" type="presParOf" srcId="{EC28346E-DC3E-4E2C-854F-B2347E93785A}" destId="{6EEF5677-EA34-46C3-B65E-A373B3887131}" srcOrd="1" destOrd="0" presId="urn:microsoft.com/office/officeart/2005/8/layout/orgChart1"/>
    <dgm:cxn modelId="{4BA9903E-58F6-4E2D-AE2D-F4CB95A08A25}" type="presParOf" srcId="{B5C7CE24-447A-459B-A3E6-6D01F8B60AEB}" destId="{461AABEA-5ACD-491D-8C17-541F38C1586C}" srcOrd="1" destOrd="0" presId="urn:microsoft.com/office/officeart/2005/8/layout/orgChart1"/>
    <dgm:cxn modelId="{E44DC071-5A8C-43AF-B8DB-5DB9DB2D842E}" type="presParOf" srcId="{B5C7CE24-447A-459B-A3E6-6D01F8B60AEB}" destId="{5F566919-3B3B-4062-A6C7-B37D3739FB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EC2525-B58F-4D2F-9D78-166A71BED664}">
      <dsp:nvSpPr>
        <dsp:cNvPr id="0" name=""/>
        <dsp:cNvSpPr/>
      </dsp:nvSpPr>
      <dsp:spPr>
        <a:xfrm>
          <a:off x="1" y="1"/>
          <a:ext cx="2795447" cy="1370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400" kern="1200" dirty="0"/>
            <a:t>Које регије издвајамо на територији ФБиХ?</a:t>
          </a:r>
          <a:endParaRPr lang="sr-Latn-BA" sz="2400" kern="1200" dirty="0"/>
        </a:p>
      </dsp:txBody>
      <dsp:txXfrm>
        <a:off x="1" y="1"/>
        <a:ext cx="2795447" cy="137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518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3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6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9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72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56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62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96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51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51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23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18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0E21785-62D8-430F-9521-90166EF7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D7CF8A0-D3E4-4A16-87D3-1D973AC61B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45A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019FB-9826-4E46-8DA3-542851C54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Cyrl-BA">
                <a:solidFill>
                  <a:srgbClr val="FFFFFF"/>
                </a:solidFill>
              </a:rPr>
              <a:t>Понављање:</a:t>
            </a:r>
            <a:br>
              <a:rPr lang="sr-Cyrl-BA">
                <a:solidFill>
                  <a:srgbClr val="FFFFFF"/>
                </a:solidFill>
              </a:rPr>
            </a:br>
            <a:r>
              <a:rPr lang="sr-Cyrl-BA">
                <a:solidFill>
                  <a:srgbClr val="FFFFFF"/>
                </a:solidFill>
              </a:rPr>
              <a:t>Географске регије ФБиХ</a:t>
            </a:r>
            <a:endParaRPr lang="sr-Latn-B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18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FBE20309-1FB9-4818-BAFA-9C4C05341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FBD77573-9EF2-4C35-8285-A1CF6FBB0E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45AFB1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B74B7C-46A3-4D1A-BB1A-3406096B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524250" cy="5431376"/>
          </a:xfrm>
        </p:spPr>
        <p:txBody>
          <a:bodyPr>
            <a:normAutofit/>
          </a:bodyPr>
          <a:lstStyle/>
          <a:p>
            <a:r>
              <a:rPr lang="sr-Cyrl-BA" dirty="0"/>
              <a:t>Посљедице загађености ваздуха:</a:t>
            </a:r>
            <a:endParaRPr lang="sr-Latn-BA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F09EA016-E885-4973-A9DA-1C01645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sr-Cyrl-BA" sz="2000" dirty="0"/>
              <a:t>Разна обољења код човјека (обољења  коже и дисајних органа),</a:t>
            </a:r>
          </a:p>
          <a:p>
            <a:r>
              <a:rPr lang="sr-Cyrl-BA" sz="2000" dirty="0"/>
              <a:t>Оштећења биосфере,</a:t>
            </a:r>
          </a:p>
          <a:p>
            <a:r>
              <a:rPr lang="sr-Cyrl-BA" sz="2000" dirty="0"/>
              <a:t>Појава киселих киша (сушење шума, угинуће животиња, оштећења на фасадама и корозија),</a:t>
            </a:r>
          </a:p>
          <a:p>
            <a:r>
              <a:rPr lang="sr-Cyrl-BA" sz="2000" dirty="0"/>
              <a:t>Озонске рупе,</a:t>
            </a:r>
          </a:p>
          <a:p>
            <a:r>
              <a:rPr lang="sr-Cyrl-BA" sz="2000" dirty="0"/>
              <a:t>Стаклена башта (повећање температура, веће температурне разлике, олујни вјетрови, топљење ледника, повећање нивоа </a:t>
            </a:r>
            <a:r>
              <a:rPr lang="sr-Cyrl-BA" sz="2000" dirty="0" smtClean="0"/>
              <a:t>мора </a:t>
            </a:r>
            <a:r>
              <a:rPr lang="sr-Cyrl-BA" sz="2000" dirty="0"/>
              <a:t>и др.)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xmlns="" val="1271598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390C20-77F2-415D-89E1-C124D280AE61}"/>
              </a:ext>
            </a:extLst>
          </p:cNvPr>
          <p:cNvSpPr/>
          <p:nvPr/>
        </p:nvSpPr>
        <p:spPr>
          <a:xfrm>
            <a:off x="6622473" y="2357781"/>
            <a:ext cx="4765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/>
              <a:t>Гасови које испуштају расхладни уређаји, дезодоранси, стиропор, и др. уништавају озонски омотач који нас штити од ултраљубичастих сунчевих зрака.</a:t>
            </a:r>
          </a:p>
        </p:txBody>
      </p:sp>
      <p:pic>
        <p:nvPicPr>
          <p:cNvPr id="4" name="Picture 3" descr="A picture containing building, window, holding, graffiti&#10;&#10;Description automatically generated">
            <a:extLst>
              <a:ext uri="{FF2B5EF4-FFF2-40B4-BE49-F238E27FC236}">
                <a16:creationId xmlns:a16="http://schemas.microsoft.com/office/drawing/2014/main" xmlns="" id="{36DAEAC8-4C17-4E01-846C-B795730A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05" y="1029410"/>
            <a:ext cx="5293014" cy="39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94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F436AF21-C546-4B3C-9B6F-76C593517B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5370" y="2880643"/>
            <a:ext cx="4937125" cy="242227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D2864-E632-48C5-A199-71BFB084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dirty="0"/>
              <a:t>Највећу загађеност ваздуха имају већи градови, а нарочито Сарајево, Зеница,...</a:t>
            </a:r>
            <a:endParaRPr lang="sr-Latn-BA" dirty="0"/>
          </a:p>
        </p:txBody>
      </p:sp>
      <p:pic>
        <p:nvPicPr>
          <p:cNvPr id="14" name="Content Placeholder 13" descr="A view of a city street&#10;&#10;Description automatically generated">
            <a:extLst>
              <a:ext uri="{FF2B5EF4-FFF2-40B4-BE49-F238E27FC236}">
                <a16:creationId xmlns:a16="http://schemas.microsoft.com/office/drawing/2014/main" xmlns="" id="{9C2099D9-93C2-46AB-AA6C-BAE67821D4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9505" y="2524940"/>
            <a:ext cx="4937125" cy="277797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B5785CB-B826-4385-A00D-8E00DE17CBA8}"/>
              </a:ext>
            </a:extLst>
          </p:cNvPr>
          <p:cNvSpPr txBox="1"/>
          <p:nvPr/>
        </p:nvSpPr>
        <p:spPr>
          <a:xfrm>
            <a:off x="979505" y="5687736"/>
            <a:ext cx="141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Сарајево</a:t>
            </a:r>
            <a:endParaRPr lang="sr-Latn-B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17D512-D32B-4564-BDE1-A1A046EE8548}"/>
              </a:ext>
            </a:extLst>
          </p:cNvPr>
          <p:cNvSpPr txBox="1"/>
          <p:nvPr/>
        </p:nvSpPr>
        <p:spPr>
          <a:xfrm>
            <a:off x="6526635" y="5687736"/>
            <a:ext cx="141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Зеница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xmlns="" val="2424731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xmlns="" id="{8B4CCFEE-78C3-492E-93EB-649F7548F3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7C0BB4-280B-408D-880E-0535C0C32F41}"/>
              </a:ext>
            </a:extLst>
          </p:cNvPr>
          <p:cNvSpPr txBox="1"/>
          <p:nvPr/>
        </p:nvSpPr>
        <p:spPr>
          <a:xfrm>
            <a:off x="838201" y="365125"/>
            <a:ext cx="3816095" cy="210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i="1" dirty="0" err="1">
                <a:latin typeface="+mj-lt"/>
                <a:ea typeface="+mj-ea"/>
                <a:cs typeface="+mj-cs"/>
              </a:rPr>
              <a:t>Мјере</a:t>
            </a:r>
            <a:r>
              <a:rPr lang="en-US" sz="3400" i="1" dirty="0">
                <a:latin typeface="+mj-lt"/>
                <a:ea typeface="+mj-ea"/>
                <a:cs typeface="+mj-cs"/>
              </a:rPr>
              <a:t> </a:t>
            </a:r>
            <a:r>
              <a:rPr lang="sr-Cyrl-BA" sz="3400" i="1" dirty="0">
                <a:latin typeface="+mj-lt"/>
                <a:ea typeface="+mj-ea"/>
                <a:cs typeface="+mj-cs"/>
              </a:rPr>
              <a:t>превенције</a:t>
            </a:r>
            <a:r>
              <a:rPr lang="en-US" sz="3400" i="1" dirty="0">
                <a:latin typeface="+mj-lt"/>
                <a:ea typeface="+mj-ea"/>
                <a:cs typeface="+mj-cs"/>
              </a:rPr>
              <a:t> </a:t>
            </a:r>
            <a:r>
              <a:rPr lang="en-US" sz="3400" i="1" dirty="0" err="1">
                <a:latin typeface="+mj-lt"/>
                <a:ea typeface="+mj-ea"/>
                <a:cs typeface="+mj-cs"/>
              </a:rPr>
              <a:t>загађивања</a:t>
            </a:r>
            <a:r>
              <a:rPr lang="en-US" sz="3400" i="1" dirty="0">
                <a:latin typeface="+mj-lt"/>
                <a:ea typeface="+mj-ea"/>
                <a:cs typeface="+mj-cs"/>
              </a:rPr>
              <a:t> </a:t>
            </a:r>
            <a:r>
              <a:rPr lang="en-US" sz="3400" i="1" dirty="0" err="1">
                <a:latin typeface="+mj-lt"/>
                <a:ea typeface="+mj-ea"/>
                <a:cs typeface="+mj-cs"/>
              </a:rPr>
              <a:t>ваздуха</a:t>
            </a:r>
            <a:r>
              <a:rPr lang="en-US" sz="3400" i="1" dirty="0"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D6C71B3-3199-4F8B-B99F-74DE80D9DB2E}"/>
              </a:ext>
            </a:extLst>
          </p:cNvPr>
          <p:cNvSpPr txBox="1"/>
          <p:nvPr/>
        </p:nvSpPr>
        <p:spPr>
          <a:xfrm>
            <a:off x="838201" y="2647949"/>
            <a:ext cx="3816096" cy="352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уградња</a:t>
            </a:r>
            <a:r>
              <a:rPr lang="en-US" sz="1600" dirty="0"/>
              <a:t> </a:t>
            </a:r>
            <a:r>
              <a:rPr lang="en-US" sz="1600" dirty="0" err="1"/>
              <a:t>филтера</a:t>
            </a:r>
            <a:r>
              <a:rPr lang="en-US" sz="1600" dirty="0"/>
              <a:t> и </a:t>
            </a:r>
            <a:r>
              <a:rPr lang="en-US" sz="1600" dirty="0" err="1"/>
              <a:t>прочишћивача</a:t>
            </a:r>
            <a:r>
              <a:rPr lang="en-US" sz="1600" dirty="0"/>
              <a:t>,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пошумљавање</a:t>
            </a:r>
            <a:r>
              <a:rPr lang="en-US" sz="1600" dirty="0"/>
              <a:t>,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повећањем</a:t>
            </a:r>
            <a:r>
              <a:rPr lang="en-US" sz="1600" dirty="0"/>
              <a:t> </a:t>
            </a:r>
            <a:r>
              <a:rPr lang="en-US" sz="1600" dirty="0" err="1"/>
              <a:t>зелених</a:t>
            </a:r>
            <a:r>
              <a:rPr lang="en-US" sz="1600" dirty="0"/>
              <a:t> </a:t>
            </a:r>
            <a:r>
              <a:rPr lang="en-US" sz="1600" dirty="0" err="1"/>
              <a:t>површина</a:t>
            </a:r>
            <a:r>
              <a:rPr lang="en-US" sz="1600" dirty="0"/>
              <a:t> у </a:t>
            </a:r>
            <a:r>
              <a:rPr lang="en-US" sz="1600" dirty="0" err="1"/>
              <a:t>градовима</a:t>
            </a:r>
            <a:r>
              <a:rPr lang="en-US" sz="1600" dirty="0"/>
              <a:t>,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смањењем</a:t>
            </a:r>
            <a:r>
              <a:rPr lang="en-US" sz="1600" dirty="0"/>
              <a:t> </a:t>
            </a:r>
            <a:r>
              <a:rPr lang="en-US" sz="1600" dirty="0" err="1"/>
              <a:t>употребе</a:t>
            </a:r>
            <a:r>
              <a:rPr lang="en-US" sz="1600" dirty="0"/>
              <a:t> </a:t>
            </a:r>
            <a:r>
              <a:rPr lang="en-US" sz="1600" dirty="0" err="1"/>
              <a:t>фосилних</a:t>
            </a:r>
            <a:r>
              <a:rPr lang="en-US" sz="1600" dirty="0"/>
              <a:t> </a:t>
            </a:r>
            <a:r>
              <a:rPr lang="en-US" sz="1600" dirty="0" err="1"/>
              <a:t>горива</a:t>
            </a:r>
            <a:r>
              <a:rPr lang="en-US" sz="1600" dirty="0"/>
              <a:t>,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повећати</a:t>
            </a:r>
            <a:r>
              <a:rPr lang="en-US" sz="1600" dirty="0"/>
              <a:t> </a:t>
            </a:r>
            <a:r>
              <a:rPr lang="en-US" sz="1600" dirty="0" err="1"/>
              <a:t>употребу</a:t>
            </a:r>
            <a:r>
              <a:rPr lang="en-US" sz="1600" dirty="0"/>
              <a:t> </a:t>
            </a:r>
            <a:r>
              <a:rPr lang="en-US" sz="1600" dirty="0" err="1"/>
              <a:t>алтернативних</a:t>
            </a:r>
            <a:r>
              <a:rPr lang="en-US" sz="1600" dirty="0"/>
              <a:t> </a:t>
            </a:r>
            <a:r>
              <a:rPr lang="en-US" sz="1600" dirty="0" err="1"/>
              <a:t>извора</a:t>
            </a:r>
            <a:r>
              <a:rPr lang="en-US" sz="1600" dirty="0"/>
              <a:t> </a:t>
            </a:r>
            <a:r>
              <a:rPr lang="en-US" sz="1600" dirty="0" err="1"/>
              <a:t>енергије</a:t>
            </a:r>
            <a:r>
              <a:rPr lang="en-US" sz="1600" dirty="0"/>
              <a:t>,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подстицати</a:t>
            </a:r>
            <a:r>
              <a:rPr lang="en-US" sz="1600" dirty="0"/>
              <a:t> </a:t>
            </a:r>
            <a:r>
              <a:rPr lang="en-US" sz="1600" dirty="0" err="1"/>
              <a:t>употребу</a:t>
            </a:r>
            <a:r>
              <a:rPr lang="en-US" sz="1600" dirty="0"/>
              <a:t> </a:t>
            </a:r>
            <a:r>
              <a:rPr lang="en-US" sz="1600" dirty="0" err="1"/>
              <a:t>нових</a:t>
            </a:r>
            <a:r>
              <a:rPr lang="en-US" sz="1600" dirty="0"/>
              <a:t> </a:t>
            </a:r>
            <a:r>
              <a:rPr lang="en-US" sz="1600" dirty="0" err="1"/>
              <a:t>технологија</a:t>
            </a:r>
            <a:r>
              <a:rPr lang="en-US" sz="1600" dirty="0"/>
              <a:t> </a:t>
            </a:r>
            <a:r>
              <a:rPr lang="en-US" sz="1600" dirty="0" err="1"/>
              <a:t>који</a:t>
            </a:r>
            <a:r>
              <a:rPr lang="en-US" sz="1600" dirty="0"/>
              <a:t> </a:t>
            </a:r>
            <a:r>
              <a:rPr lang="en-US" sz="1600" dirty="0" err="1"/>
              <a:t>троше</a:t>
            </a:r>
            <a:r>
              <a:rPr lang="en-US" sz="1600" dirty="0"/>
              <a:t> </a:t>
            </a:r>
            <a:r>
              <a:rPr lang="en-US" sz="1600" dirty="0" err="1"/>
              <a:t>мање</a:t>
            </a:r>
            <a:r>
              <a:rPr lang="en-US" sz="1600" dirty="0"/>
              <a:t> </a:t>
            </a:r>
            <a:r>
              <a:rPr lang="en-US" sz="1600" dirty="0" err="1"/>
              <a:t>енергије</a:t>
            </a:r>
            <a:r>
              <a:rPr lang="en-US" sz="1600" dirty="0"/>
              <a:t>, и </a:t>
            </a:r>
            <a:r>
              <a:rPr lang="en-US" sz="1600" dirty="0" err="1"/>
              <a:t>др</a:t>
            </a:r>
            <a:r>
              <a:rPr lang="en-US" sz="1600" dirty="0"/>
              <a:t>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Picture 12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xmlns="" id="{765FF440-0091-417E-842C-22A6A8709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2" r="10515"/>
          <a:stretch/>
        </p:blipFill>
        <p:spPr>
          <a:xfrm>
            <a:off x="4726375" y="10"/>
            <a:ext cx="4228635" cy="369436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</p:pic>
      <p:pic>
        <p:nvPicPr>
          <p:cNvPr id="11" name="Picture 10" descr="A pole with a mountain in the background&#10;&#10;Description automatically generated">
            <a:extLst>
              <a:ext uri="{FF2B5EF4-FFF2-40B4-BE49-F238E27FC236}">
                <a16:creationId xmlns:a16="http://schemas.microsoft.com/office/drawing/2014/main" xmlns="" id="{1E77BFC8-BE73-4D71-BBFD-61CD080E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1" r="29512" b="-1"/>
          <a:stretch/>
        </p:blipFill>
        <p:spPr>
          <a:xfrm>
            <a:off x="9082585" y="10"/>
            <a:ext cx="3109415" cy="3694362"/>
          </a:xfrm>
          <a:prstGeom prst="rect">
            <a:avLst/>
          </a:prstGeom>
        </p:spPr>
      </p:pic>
      <p:pic>
        <p:nvPicPr>
          <p:cNvPr id="5" name="Picture 4" descr="A close up of a persons hand&#10;&#10;Description automatically generated">
            <a:extLst>
              <a:ext uri="{FF2B5EF4-FFF2-40B4-BE49-F238E27FC236}">
                <a16:creationId xmlns:a16="http://schemas.microsoft.com/office/drawing/2014/main" xmlns="" id="{AAD1D244-617E-4602-8974-BD2FFFC75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27" r="72" b="-2"/>
          <a:stretch/>
        </p:blipFill>
        <p:spPr>
          <a:xfrm>
            <a:off x="4726728" y="3802957"/>
            <a:ext cx="4228282" cy="3055043"/>
          </a:xfrm>
          <a:custGeom>
            <a:avLst/>
            <a:gdLst/>
            <a:ahLst/>
            <a:cxnLst/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8C19F513-BB60-4DCA-995E-8AE8C22272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49" r="3" b="3"/>
          <a:stretch/>
        </p:blipFill>
        <p:spPr>
          <a:xfrm>
            <a:off x="9082585" y="3802957"/>
            <a:ext cx="3109415" cy="30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96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xmlns="" id="{1B4B09D5-FF01-4FF9-A3A9-BC3CC2E1F9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xmlns="" id="{EAA5883B-EF52-493B-B73D-3BBA206325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27">
            <a:extLst>
              <a:ext uri="{FF2B5EF4-FFF2-40B4-BE49-F238E27FC236}">
                <a16:creationId xmlns:a16="http://schemas.microsoft.com/office/drawing/2014/main" xmlns="" id="{398F60F9-95A7-4375-8DED-A1545CFE2E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768765" y="-87727"/>
            <a:ext cx="5675315" cy="7212844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E7D4F3-EA8A-4589-9F4C-80F2B98C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80" y="1201003"/>
            <a:ext cx="5752530" cy="1310185"/>
          </a:xfrm>
        </p:spPr>
        <p:txBody>
          <a:bodyPr anchor="b">
            <a:normAutofit/>
          </a:bodyPr>
          <a:lstStyle/>
          <a:p>
            <a:r>
              <a:rPr lang="sr-Cyrl-BA" dirty="0"/>
              <a:t>Загађивање воде:</a:t>
            </a:r>
            <a:endParaRPr lang="sr-Latn-BA" dirty="0"/>
          </a:p>
        </p:txBody>
      </p:sp>
      <p:pic>
        <p:nvPicPr>
          <p:cNvPr id="13" name="Picture 12" descr="A picture containing outdoor, grass, water, small&#10;&#10;Description automatically generated">
            <a:extLst>
              <a:ext uri="{FF2B5EF4-FFF2-40B4-BE49-F238E27FC236}">
                <a16:creationId xmlns:a16="http://schemas.microsoft.com/office/drawing/2014/main" xmlns="" id="{D87596B6-5B12-421E-AC4C-7EDD352F5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4" r="-2" b="-2"/>
          <a:stretch/>
        </p:blipFill>
        <p:spPr>
          <a:xfrm>
            <a:off x="7537713" y="10"/>
            <a:ext cx="4654287" cy="2221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B085C-210F-41B8-AD94-0F7E4AE8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980" y="2711395"/>
            <a:ext cx="4349190" cy="22768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sz="1700" dirty="0"/>
              <a:t>Отпадне воде из домаћинстава,</a:t>
            </a:r>
          </a:p>
          <a:p>
            <a:pPr>
              <a:lnSpc>
                <a:spcPct val="90000"/>
              </a:lnSpc>
            </a:pPr>
            <a:r>
              <a:rPr lang="sr-Cyrl-BA" sz="1700" dirty="0"/>
              <a:t>Отпадне воде из фабрика,</a:t>
            </a:r>
          </a:p>
          <a:p>
            <a:pPr>
              <a:lnSpc>
                <a:spcPct val="90000"/>
              </a:lnSpc>
            </a:pPr>
            <a:r>
              <a:rPr lang="sr-Cyrl-BA" sz="1700" dirty="0"/>
              <a:t>Спирањем са пољопривредних површина, </a:t>
            </a:r>
          </a:p>
          <a:p>
            <a:pPr>
              <a:lnSpc>
                <a:spcPct val="90000"/>
              </a:lnSpc>
            </a:pPr>
            <a:r>
              <a:rPr lang="sr-Cyrl-BA" sz="1700" dirty="0"/>
              <a:t>Бацањем смећа у воде, </a:t>
            </a:r>
          </a:p>
          <a:p>
            <a:pPr>
              <a:lnSpc>
                <a:spcPct val="90000"/>
              </a:lnSpc>
            </a:pPr>
            <a:r>
              <a:rPr lang="sr-Cyrl-BA" sz="1700" dirty="0"/>
              <a:t>Непрописно одлагање медицинског отпада, и др.</a:t>
            </a:r>
            <a:endParaRPr lang="sr-Latn-BA" sz="1700" dirty="0"/>
          </a:p>
        </p:txBody>
      </p:sp>
      <p:pic>
        <p:nvPicPr>
          <p:cNvPr id="19" name="Picture 18" descr="A picture containing outdoor, sitting, old, small&#10;&#10;Description automatically generated">
            <a:extLst>
              <a:ext uri="{FF2B5EF4-FFF2-40B4-BE49-F238E27FC236}">
                <a16:creationId xmlns:a16="http://schemas.microsoft.com/office/drawing/2014/main" xmlns="" id="{B8FCDD6E-D38E-4109-A66D-B23C43662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0" r="2" b="9263"/>
          <a:stretch/>
        </p:blipFill>
        <p:spPr>
          <a:xfrm>
            <a:off x="7537715" y="2311569"/>
            <a:ext cx="4654285" cy="2234862"/>
          </a:xfrm>
          <a:prstGeom prst="rect">
            <a:avLst/>
          </a:prstGeom>
        </p:spPr>
      </p:pic>
      <p:pic>
        <p:nvPicPr>
          <p:cNvPr id="9" name="Picture 8" descr="A river running through a body of water&#10;&#10;Description automatically generated">
            <a:extLst>
              <a:ext uri="{FF2B5EF4-FFF2-40B4-BE49-F238E27FC236}">
                <a16:creationId xmlns:a16="http://schemas.microsoft.com/office/drawing/2014/main" xmlns="" id="{F3964C77-B484-4944-B7E6-F1A02E3DD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78" r="2" b="2"/>
          <a:stretch/>
        </p:blipFill>
        <p:spPr>
          <a:xfrm>
            <a:off x="7537716" y="4636656"/>
            <a:ext cx="4654284" cy="22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72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5DCB0-EB34-43B2-927E-080BA4D9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Посљедице загађености воде: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2AF8B8-480A-46E0-BD10-956B6546E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/>
              <a:t>Отпадне воде,</a:t>
            </a:r>
          </a:p>
          <a:p>
            <a:r>
              <a:rPr lang="sr-Cyrl-BA" dirty="0"/>
              <a:t>Разна обољења код човјека</a:t>
            </a:r>
          </a:p>
          <a:p>
            <a:r>
              <a:rPr lang="sr-Cyrl-BA" dirty="0"/>
              <a:t>Помор биљног и животињског </a:t>
            </a:r>
            <a:r>
              <a:rPr lang="sr-Cyrl-BA" dirty="0" smtClean="0"/>
              <a:t>свијета </a:t>
            </a:r>
            <a:r>
              <a:rPr lang="sr-Cyrl-BA" dirty="0"/>
              <a:t>и др.</a:t>
            </a:r>
            <a:endParaRPr lang="sr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E444B4-E2BB-4DC4-BC77-7589F28F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21" y="3851564"/>
            <a:ext cx="4189349" cy="293254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A3E90E7-2E5B-4809-8D37-7BC48B2E3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4"/>
          <a:stretch/>
        </p:blipFill>
        <p:spPr>
          <a:xfrm>
            <a:off x="9199418" y="526472"/>
            <a:ext cx="2641601" cy="32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938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8" name="Rectangle 44">
            <a:extLst>
              <a:ext uri="{FF2B5EF4-FFF2-40B4-BE49-F238E27FC236}">
                <a16:creationId xmlns:a16="http://schemas.microsoft.com/office/drawing/2014/main" xmlns="" id="{848F64AA-5BE2-4280-BEFA-DC288118F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view of a road&#10;&#10;Description automatically generated">
            <a:extLst>
              <a:ext uri="{FF2B5EF4-FFF2-40B4-BE49-F238E27FC236}">
                <a16:creationId xmlns:a16="http://schemas.microsoft.com/office/drawing/2014/main" xmlns="" id="{8D9C4244-0D6E-43EC-A8BB-91632C39E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0"/>
          <a:stretch/>
        </p:blipFill>
        <p:spPr>
          <a:xfrm>
            <a:off x="20" y="5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xmlns="" id="{785B50D0-4018-424C-8173-F16C90082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1" r="-2" b="-2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7" name="Picture 6" descr="A bridge over a body of water&#10;&#10;Description automatically generated">
            <a:extLst>
              <a:ext uri="{FF2B5EF4-FFF2-40B4-BE49-F238E27FC236}">
                <a16:creationId xmlns:a16="http://schemas.microsoft.com/office/drawing/2014/main" xmlns="" id="{D1426014-7E1A-4F4A-9554-3EE20DA88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9" r="-1" b="42668"/>
          <a:stretch/>
        </p:blipFill>
        <p:spPr>
          <a:xfrm>
            <a:off x="1" y="4316252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299B-6D78-4755-A974-9934D1AA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123" y="4197373"/>
            <a:ext cx="5505814" cy="14713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dirty="0"/>
              <a:t>О</a:t>
            </a:r>
            <a:r>
              <a:rPr lang="sr-Cyrl-BA" sz="1800" dirty="0"/>
              <a:t>т</a:t>
            </a:r>
            <a:r>
              <a:rPr lang="en-US" sz="1800" dirty="0" err="1"/>
              <a:t>падне</a:t>
            </a:r>
            <a:r>
              <a:rPr lang="en-US" sz="1800" dirty="0"/>
              <a:t> </a:t>
            </a:r>
            <a:r>
              <a:rPr lang="en-US" sz="1800" dirty="0" err="1"/>
              <a:t>воде</a:t>
            </a:r>
            <a:r>
              <a:rPr lang="en-US" sz="1800" dirty="0"/>
              <a:t> </a:t>
            </a:r>
            <a:r>
              <a:rPr lang="en-US" sz="1800" dirty="0" err="1"/>
              <a:t>су</a:t>
            </a:r>
            <a:r>
              <a:rPr lang="en-US" sz="1800" dirty="0"/>
              <a:t> </a:t>
            </a:r>
            <a:r>
              <a:rPr lang="en-US" sz="1800" dirty="0" err="1"/>
              <a:t>воде</a:t>
            </a:r>
            <a:r>
              <a:rPr lang="en-US" sz="1800" dirty="0"/>
              <a:t> </a:t>
            </a:r>
            <a:r>
              <a:rPr lang="en-US" sz="1800" dirty="0" err="1"/>
              <a:t>које</a:t>
            </a:r>
            <a:r>
              <a:rPr lang="en-US" sz="1800" dirty="0"/>
              <a:t> </a:t>
            </a:r>
            <a:r>
              <a:rPr lang="en-US" sz="1800" dirty="0" err="1"/>
              <a:t>су</a:t>
            </a:r>
            <a:r>
              <a:rPr lang="en-US" sz="1800" dirty="0"/>
              <a:t> </a:t>
            </a:r>
            <a:r>
              <a:rPr lang="en-US" sz="1800" dirty="0" err="1"/>
              <a:t>пром</a:t>
            </a:r>
            <a:r>
              <a:rPr lang="sr-Cyrl-BA" sz="1800" dirty="0"/>
              <a:t>и</a:t>
            </a:r>
            <a:r>
              <a:rPr lang="en-US" sz="1800" dirty="0" err="1"/>
              <a:t>јениле</a:t>
            </a:r>
            <a:r>
              <a:rPr lang="en-US" sz="1800" dirty="0"/>
              <a:t> </a:t>
            </a:r>
            <a:r>
              <a:rPr lang="en-US" sz="1800" dirty="0" err="1"/>
              <a:t>физичке</a:t>
            </a:r>
            <a:r>
              <a:rPr lang="en-US" sz="1800" dirty="0"/>
              <a:t>, </a:t>
            </a:r>
            <a:r>
              <a:rPr lang="en-US" sz="1800" dirty="0" err="1"/>
              <a:t>хемијске</a:t>
            </a:r>
            <a:r>
              <a:rPr lang="en-US" sz="1800" dirty="0"/>
              <a:t> и </a:t>
            </a:r>
            <a:r>
              <a:rPr lang="en-US" sz="1800" dirty="0" err="1"/>
              <a:t>биолошке</a:t>
            </a:r>
            <a:r>
              <a:rPr lang="en-US" sz="1800" dirty="0"/>
              <a:t> </a:t>
            </a:r>
            <a:r>
              <a:rPr lang="en-US" sz="1800" dirty="0" err="1"/>
              <a:t>особине</a:t>
            </a:r>
            <a:r>
              <a:rPr lang="en-US" sz="1800" dirty="0"/>
              <a:t>. </a:t>
            </a:r>
            <a:r>
              <a:rPr lang="en-US" sz="1800" dirty="0" err="1"/>
              <a:t>Неопходно</a:t>
            </a:r>
            <a:r>
              <a:rPr lang="en-US" sz="1800" dirty="0"/>
              <a:t> </a:t>
            </a:r>
            <a:r>
              <a:rPr lang="en-US" sz="1800" dirty="0" err="1"/>
              <a:t>их</a:t>
            </a:r>
            <a:r>
              <a:rPr lang="en-US" sz="1800" dirty="0"/>
              <a:t> </a:t>
            </a:r>
            <a:r>
              <a:rPr lang="en-US" sz="1800" dirty="0" err="1"/>
              <a:t>је</a:t>
            </a:r>
            <a:r>
              <a:rPr lang="en-US" sz="1800" dirty="0"/>
              <a:t> </a:t>
            </a:r>
            <a:r>
              <a:rPr lang="en-US" sz="1800" dirty="0" err="1"/>
              <a:t>прочистити</a:t>
            </a:r>
            <a:r>
              <a:rPr lang="en-US" sz="1800" dirty="0"/>
              <a:t> </a:t>
            </a:r>
            <a:r>
              <a:rPr lang="en-US" sz="1800" dirty="0" err="1"/>
              <a:t>да</a:t>
            </a:r>
            <a:r>
              <a:rPr lang="en-US" sz="1800" dirty="0"/>
              <a:t> </a:t>
            </a:r>
            <a:r>
              <a:rPr lang="en-US" sz="1800" dirty="0" err="1"/>
              <a:t>би</a:t>
            </a:r>
            <a:r>
              <a:rPr lang="en-US" sz="1800" dirty="0"/>
              <a:t> </a:t>
            </a:r>
            <a:r>
              <a:rPr lang="en-US" sz="1800" dirty="0" err="1"/>
              <a:t>биле</a:t>
            </a:r>
            <a:r>
              <a:rPr lang="en-US" sz="1800" dirty="0"/>
              <a:t> </a:t>
            </a:r>
            <a:r>
              <a:rPr lang="en-US" sz="1800" dirty="0" err="1"/>
              <a:t>опет</a:t>
            </a:r>
            <a:r>
              <a:rPr lang="en-US" sz="1800" dirty="0"/>
              <a:t> </a:t>
            </a:r>
            <a:r>
              <a:rPr lang="en-US" sz="1800" dirty="0" err="1"/>
              <a:t>употребљиве</a:t>
            </a:r>
            <a:r>
              <a:rPr lang="en-US" sz="1800" dirty="0"/>
              <a:t>. </a:t>
            </a:r>
            <a:r>
              <a:rPr lang="sr-Cyrl-BA" sz="1800" dirty="0"/>
              <a:t>Због високе цјене, у БиХ нема пуно прочишћивача отпадних вода.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02534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48F64AA-5BE2-4280-BEFA-DC288118FC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aterfall over a river&#10;&#10;Description automatically generated">
            <a:extLst>
              <a:ext uri="{FF2B5EF4-FFF2-40B4-BE49-F238E27FC236}">
                <a16:creationId xmlns:a16="http://schemas.microsoft.com/office/drawing/2014/main" xmlns="" id="{94400873-E786-4780-A5E7-4A7689FDB0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545"/>
          <a:stretch/>
        </p:blipFill>
        <p:spPr>
          <a:xfrm>
            <a:off x="20" y="5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</p:spPr>
      </p:pic>
      <p:pic>
        <p:nvPicPr>
          <p:cNvPr id="4" name="Picture 3" descr="A large waterfall over some water&#10;&#10;Description automatically generated">
            <a:extLst>
              <a:ext uri="{FF2B5EF4-FFF2-40B4-BE49-F238E27FC236}">
                <a16:creationId xmlns:a16="http://schemas.microsoft.com/office/drawing/2014/main" xmlns="" id="{E2E1D1DE-1FE5-4B72-86A0-013F26731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09" b="-1"/>
          <a:stretch/>
        </p:blipFill>
        <p:spPr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6" name="Picture 5" descr="A house next to a body of water&#10;&#10;Description automatically generated">
            <a:extLst>
              <a:ext uri="{FF2B5EF4-FFF2-40B4-BE49-F238E27FC236}">
                <a16:creationId xmlns:a16="http://schemas.microsoft.com/office/drawing/2014/main" xmlns="" id="{EF0B9C1D-EE43-46E5-B593-E982B190CC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187" r="-1" b="17720"/>
          <a:stretch/>
        </p:blipFill>
        <p:spPr>
          <a:xfrm>
            <a:off x="1" y="4316252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3FD5AF-2DDD-47E5-9E4A-EEE7549B305D}"/>
              </a:ext>
            </a:extLst>
          </p:cNvPr>
          <p:cNvSpPr txBox="1"/>
          <p:nvPr/>
        </p:nvSpPr>
        <p:spPr>
          <a:xfrm>
            <a:off x="6343650" y="4181474"/>
            <a:ext cx="5505814" cy="1471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i="1" dirty="0" err="1">
                <a:latin typeface="+mj-lt"/>
                <a:ea typeface="+mj-ea"/>
                <a:cs typeface="+mj-cs"/>
              </a:rPr>
              <a:t>Најч</a:t>
            </a:r>
            <a:r>
              <a:rPr lang="sr-Cyrl-BA" sz="3100" i="1" dirty="0">
                <a:latin typeface="+mj-lt"/>
                <a:ea typeface="+mj-ea"/>
                <a:cs typeface="+mj-cs"/>
              </a:rPr>
              <a:t>истиј</a:t>
            </a:r>
            <a:r>
              <a:rPr lang="en-US" sz="3100" i="1" dirty="0">
                <a:latin typeface="+mj-lt"/>
                <a:ea typeface="+mj-ea"/>
                <a:cs typeface="+mj-cs"/>
              </a:rPr>
              <a:t>а </a:t>
            </a:r>
            <a:r>
              <a:rPr lang="en-US" sz="3100" i="1" dirty="0" err="1">
                <a:latin typeface="+mj-lt"/>
                <a:ea typeface="+mj-ea"/>
                <a:cs typeface="+mj-cs"/>
              </a:rPr>
              <a:t>ријека</a:t>
            </a:r>
            <a:r>
              <a:rPr lang="en-US" sz="3100" i="1" dirty="0">
                <a:latin typeface="+mj-lt"/>
                <a:ea typeface="+mj-ea"/>
                <a:cs typeface="+mj-cs"/>
              </a:rPr>
              <a:t> у </a:t>
            </a:r>
            <a:r>
              <a:rPr lang="en-US" sz="3100" i="1" dirty="0" err="1">
                <a:latin typeface="+mj-lt"/>
                <a:ea typeface="+mj-ea"/>
                <a:cs typeface="+mj-cs"/>
              </a:rPr>
              <a:t>Републици</a:t>
            </a:r>
            <a:r>
              <a:rPr lang="en-US" sz="3100" i="1" dirty="0">
                <a:latin typeface="+mj-lt"/>
                <a:ea typeface="+mj-ea"/>
                <a:cs typeface="+mj-cs"/>
              </a:rPr>
              <a:t> </a:t>
            </a:r>
            <a:r>
              <a:rPr lang="en-US" sz="3100" i="1" dirty="0" err="1">
                <a:latin typeface="+mj-lt"/>
                <a:ea typeface="+mj-ea"/>
                <a:cs typeface="+mj-cs"/>
              </a:rPr>
              <a:t>Српској</a:t>
            </a:r>
            <a:r>
              <a:rPr lang="en-US" sz="3100" i="1" dirty="0">
                <a:latin typeface="+mj-lt"/>
                <a:ea typeface="+mj-ea"/>
                <a:cs typeface="+mj-cs"/>
              </a:rPr>
              <a:t>  </a:t>
            </a:r>
            <a:r>
              <a:rPr lang="en-US" sz="3100" i="1" dirty="0" err="1">
                <a:latin typeface="+mj-lt"/>
                <a:ea typeface="+mj-ea"/>
                <a:cs typeface="+mj-cs"/>
              </a:rPr>
              <a:t>је</a:t>
            </a:r>
            <a:r>
              <a:rPr lang="en-US" sz="3100" i="1" dirty="0">
                <a:latin typeface="+mj-lt"/>
                <a:ea typeface="+mj-ea"/>
                <a:cs typeface="+mj-cs"/>
              </a:rPr>
              <a:t> </a:t>
            </a:r>
            <a:r>
              <a:rPr lang="en-US" sz="3100" i="1" dirty="0" err="1">
                <a:latin typeface="+mj-lt"/>
                <a:ea typeface="+mj-ea"/>
                <a:cs typeface="+mj-cs"/>
              </a:rPr>
              <a:t>Плива</a:t>
            </a:r>
            <a:r>
              <a:rPr lang="en-US" sz="3100" i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7758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4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31BA3-3C79-41B3-8636-031E7DAC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sr-Cyrl-BA" dirty="0"/>
              <a:t>Загађивање земљишта: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D3F007-2994-4AD1-B519-C15D2989C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>
            <a:normAutofit/>
          </a:bodyPr>
          <a:lstStyle/>
          <a:p>
            <a:r>
              <a:rPr lang="sr-Cyrl-BA" sz="2000" dirty="0"/>
              <a:t>Киселим кишама,</a:t>
            </a:r>
          </a:p>
          <a:p>
            <a:r>
              <a:rPr lang="sr-Cyrl-BA" sz="2000" dirty="0"/>
              <a:t>Таложењем отровних супстанци донесених водом,</a:t>
            </a:r>
          </a:p>
          <a:p>
            <a:r>
              <a:rPr lang="sr-Cyrl-BA" sz="2000" dirty="0"/>
              <a:t>Дивље депоније,</a:t>
            </a:r>
          </a:p>
          <a:p>
            <a:r>
              <a:rPr lang="sr-Cyrl-BA" sz="2000" dirty="0"/>
              <a:t>Неконтролисана сјеча шума,</a:t>
            </a:r>
          </a:p>
          <a:p>
            <a:r>
              <a:rPr lang="sr-Cyrl-BA" sz="2000" dirty="0"/>
              <a:t>Урбанизација,</a:t>
            </a:r>
          </a:p>
          <a:p>
            <a:r>
              <a:rPr lang="sr-Cyrl-BA" sz="2000" dirty="0"/>
              <a:t>Употребом пестицида и вјештачког ђубрива, и др.</a:t>
            </a:r>
          </a:p>
          <a:p>
            <a:pPr marL="0" indent="0">
              <a:buNone/>
            </a:pPr>
            <a:endParaRPr lang="sr-Latn-BA" sz="2000" dirty="0"/>
          </a:p>
        </p:txBody>
      </p:sp>
      <p:pic>
        <p:nvPicPr>
          <p:cNvPr id="7" name="Picture 6" descr="A pile of clothes&#10;&#10;Description automatically generated">
            <a:extLst>
              <a:ext uri="{FF2B5EF4-FFF2-40B4-BE49-F238E27FC236}">
                <a16:creationId xmlns:a16="http://schemas.microsoft.com/office/drawing/2014/main" xmlns="" id="{C782B5ED-04AC-43C6-B5A5-1E355C1724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5" r="24860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5788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xmlns="" id="{CE1ABC44-7649-4029-9D1C-755176F7A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0F71C-2EC1-48F5-A244-577DD4D4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2103436"/>
          </a:xfrm>
        </p:spPr>
        <p:txBody>
          <a:bodyPr>
            <a:normAutofit/>
          </a:bodyPr>
          <a:lstStyle/>
          <a:p>
            <a:r>
              <a:rPr lang="sr-Cyrl-BA" dirty="0"/>
              <a:t>Заштита земљишта: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32A302-D402-4488-9551-AFDB37B45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47949"/>
            <a:ext cx="3816096" cy="35290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Cyrl-BA" sz="1900" dirty="0"/>
              <a:t>Смањењем количине </a:t>
            </a:r>
            <a:r>
              <a:rPr lang="sr-Cyrl-BA" sz="1900" dirty="0" smtClean="0"/>
              <a:t>отпада</a:t>
            </a:r>
            <a:r>
              <a:rPr lang="sr-Cyrl-BA" sz="1900" dirty="0"/>
              <a:t>,</a:t>
            </a:r>
          </a:p>
          <a:p>
            <a:pPr>
              <a:lnSpc>
                <a:spcPct val="90000"/>
              </a:lnSpc>
            </a:pPr>
            <a:r>
              <a:rPr lang="sr-Cyrl-BA" sz="1900" dirty="0"/>
              <a:t>Прописним одлагањем </a:t>
            </a:r>
            <a:r>
              <a:rPr lang="sr-Cyrl-BA" sz="1900" dirty="0" smtClean="0"/>
              <a:t>отпада</a:t>
            </a:r>
            <a:r>
              <a:rPr lang="sr-Cyrl-BA" sz="1900" dirty="0"/>
              <a:t>,</a:t>
            </a:r>
          </a:p>
          <a:p>
            <a:pPr>
              <a:lnSpc>
                <a:spcPct val="90000"/>
              </a:lnSpc>
            </a:pPr>
            <a:r>
              <a:rPr lang="sr-Cyrl-BA" sz="1900" dirty="0"/>
              <a:t>Кориштењем </a:t>
            </a:r>
            <a:r>
              <a:rPr lang="sr-Cyrl-BA" sz="1900" dirty="0" smtClean="0"/>
              <a:t>отпада </a:t>
            </a:r>
            <a:r>
              <a:rPr lang="sr-Cyrl-BA" sz="1900" dirty="0"/>
              <a:t>као секундарне сировине (Рециклажа),</a:t>
            </a:r>
          </a:p>
          <a:p>
            <a:pPr>
              <a:lnSpc>
                <a:spcPct val="90000"/>
              </a:lnSpc>
            </a:pPr>
            <a:r>
              <a:rPr lang="sr-Cyrl-BA" sz="1900" dirty="0"/>
              <a:t>Пошумљавањем, </a:t>
            </a:r>
          </a:p>
          <a:p>
            <a:pPr>
              <a:lnSpc>
                <a:spcPct val="90000"/>
              </a:lnSpc>
            </a:pPr>
            <a:r>
              <a:rPr lang="sr-Cyrl-BA" sz="1900" dirty="0"/>
              <a:t>Умјесто вјештачког ђубрива користити природна (Компост)</a:t>
            </a:r>
            <a:endParaRPr lang="sr-Latn-BA" sz="1900" dirty="0"/>
          </a:p>
        </p:txBody>
      </p:sp>
      <p:pic>
        <p:nvPicPr>
          <p:cNvPr id="13" name="Picture 12" descr="A sign on a grassy field&#10;&#10;Description automatically generated">
            <a:extLst>
              <a:ext uri="{FF2B5EF4-FFF2-40B4-BE49-F238E27FC236}">
                <a16:creationId xmlns:a16="http://schemas.microsoft.com/office/drawing/2014/main" xmlns="" id="{B6C924BD-FF4B-4068-A418-D79AB95A0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31"/>
          <a:stretch/>
        </p:blipFill>
        <p:spPr>
          <a:xfrm>
            <a:off x="4726728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3B0FA9BA-21FE-4355-839A-245C01E9B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6" y="345213"/>
            <a:ext cx="2586181" cy="345268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BEFC568-FF1D-451C-8490-9DEF3A3B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418" y="365125"/>
            <a:ext cx="2190962" cy="29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55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0CFDF102-D419-427B-99C1-D8711C6C9702}"/>
              </a:ext>
            </a:extLst>
          </p:cNvPr>
          <p:cNvSpPr/>
          <p:nvPr/>
        </p:nvSpPr>
        <p:spPr>
          <a:xfrm>
            <a:off x="5671038" y="594616"/>
            <a:ext cx="5324570" cy="1911192"/>
          </a:xfrm>
          <a:prstGeom prst="cloudCallout">
            <a:avLst>
              <a:gd name="adj1" fmla="val -74466"/>
              <a:gd name="adj2" fmla="val -3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3A05326B-7F1C-42C5-A3A0-022F041187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23942716"/>
              </p:ext>
            </p:extLst>
          </p:nvPr>
        </p:nvGraphicFramePr>
        <p:xfrm>
          <a:off x="1031881" y="784776"/>
          <a:ext cx="2795451" cy="137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B05FEF-F11B-4826-AFE2-6E5D09958910}"/>
              </a:ext>
            </a:extLst>
          </p:cNvPr>
          <p:cNvSpPr txBox="1"/>
          <p:nvPr/>
        </p:nvSpPr>
        <p:spPr>
          <a:xfrm>
            <a:off x="6346763" y="959538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Сарајевско – </a:t>
            </a:r>
          </a:p>
          <a:p>
            <a:pPr algn="ctr"/>
            <a:r>
              <a:rPr lang="sr-Cyrl-BA" dirty="0">
                <a:solidFill>
                  <a:schemeClr val="bg1"/>
                </a:solidFill>
              </a:rPr>
              <a:t>зеничка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FB4CDAF-6E06-40E1-A35D-0FF4909E32D5}"/>
              </a:ext>
            </a:extLst>
          </p:cNvPr>
          <p:cNvSpPr txBox="1"/>
          <p:nvPr/>
        </p:nvSpPr>
        <p:spPr>
          <a:xfrm>
            <a:off x="8610956" y="959538"/>
            <a:ext cx="153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Тузланска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C386016-ACF8-482C-94FB-44781F52393D}"/>
              </a:ext>
            </a:extLst>
          </p:cNvPr>
          <p:cNvSpPr txBox="1"/>
          <p:nvPr/>
        </p:nvSpPr>
        <p:spPr>
          <a:xfrm>
            <a:off x="8379589" y="1431107"/>
            <a:ext cx="161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Мостарско - ливањска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01914B3-ADAB-4B9D-97DF-E0083E282027}"/>
              </a:ext>
            </a:extLst>
          </p:cNvPr>
          <p:cNvSpPr txBox="1"/>
          <p:nvPr/>
        </p:nvSpPr>
        <p:spPr>
          <a:xfrm>
            <a:off x="6686780" y="1786125"/>
            <a:ext cx="137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Бихаћка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5CD6FE-D345-40E3-873D-B8B412268921}"/>
              </a:ext>
            </a:extLst>
          </p:cNvPr>
          <p:cNvSpPr txBox="1"/>
          <p:nvPr/>
        </p:nvSpPr>
        <p:spPr>
          <a:xfrm>
            <a:off x="1107831" y="3704386"/>
            <a:ext cx="2719501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BA" sz="2000" dirty="0">
                <a:solidFill>
                  <a:schemeClr val="bg1"/>
                </a:solidFill>
              </a:rPr>
              <a:t>Како је још извршена регионализација ФБиХ?</a:t>
            </a:r>
            <a:endParaRPr lang="sr-Latn-BA" sz="2000" dirty="0">
              <a:solidFill>
                <a:schemeClr val="bg1"/>
              </a:solidFill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xmlns="" id="{74FD8A49-7286-42A2-BF4F-1569B86BFD1A}"/>
              </a:ext>
            </a:extLst>
          </p:cNvPr>
          <p:cNvSpPr/>
          <p:nvPr/>
        </p:nvSpPr>
        <p:spPr>
          <a:xfrm>
            <a:off x="5717304" y="3702495"/>
            <a:ext cx="5324570" cy="1911192"/>
          </a:xfrm>
          <a:prstGeom prst="cloudCallout">
            <a:avLst>
              <a:gd name="adj1" fmla="val -74466"/>
              <a:gd name="adj2" fmla="val -313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B944F-2E7A-4951-A585-C3E4A9687DFA}"/>
              </a:ext>
            </a:extLst>
          </p:cNvPr>
          <p:cNvSpPr txBox="1"/>
          <p:nvPr/>
        </p:nvSpPr>
        <p:spPr>
          <a:xfrm>
            <a:off x="6262070" y="4397924"/>
            <a:ext cx="180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10 кантона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1B4D9B-C031-4190-9A57-7B8B248ED1F4}"/>
              </a:ext>
            </a:extLst>
          </p:cNvPr>
          <p:cNvSpPr txBox="1"/>
          <p:nvPr/>
        </p:nvSpPr>
        <p:spPr>
          <a:xfrm>
            <a:off x="8021783" y="4465036"/>
            <a:ext cx="26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и</a:t>
            </a:r>
            <a:endParaRPr lang="sr-Latn-B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060FA4-7A33-4E21-AF85-362E703502E6}"/>
              </a:ext>
            </a:extLst>
          </p:cNvPr>
          <p:cNvSpPr txBox="1"/>
          <p:nvPr/>
        </p:nvSpPr>
        <p:spPr>
          <a:xfrm>
            <a:off x="8652598" y="4288867"/>
            <a:ext cx="202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</a:rPr>
              <a:t>79 општина</a:t>
            </a:r>
            <a:endParaRPr lang="sr-Latn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36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5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FEB37B-C22E-4FB2-BEC8-C61F1DCBC272}"/>
              </a:ext>
            </a:extLst>
          </p:cNvPr>
          <p:cNvSpPr txBox="1"/>
          <p:nvPr/>
        </p:nvSpPr>
        <p:spPr>
          <a:xfrm>
            <a:off x="5495636" y="3833091"/>
            <a:ext cx="535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Компост – рециклирање и обрада органског </a:t>
            </a:r>
            <a:r>
              <a:rPr lang="sr-Cyrl-BA" dirty="0" smtClean="0"/>
              <a:t>отпада </a:t>
            </a:r>
            <a:r>
              <a:rPr lang="sr-Cyrl-BA" dirty="0"/>
              <a:t>ради добијања органског ђубрива.</a:t>
            </a:r>
            <a:endParaRPr lang="sr-Latn-BA" dirty="0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848C80BB-573A-4908-AB48-329DA6C47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02" y="4684287"/>
            <a:ext cx="2381250" cy="1857375"/>
          </a:xfrm>
          <a:prstGeom prst="rect">
            <a:avLst/>
          </a:prstGeom>
        </p:spPr>
      </p:pic>
      <p:pic>
        <p:nvPicPr>
          <p:cNvPr id="9" name="Picture 8" descr="A picture containing bin, container, outdoor, green&#10;&#10;Description automatically generated">
            <a:extLst>
              <a:ext uri="{FF2B5EF4-FFF2-40B4-BE49-F238E27FC236}">
                <a16:creationId xmlns:a16="http://schemas.microsoft.com/office/drawing/2014/main" xmlns="" id="{664FB3C8-BE2A-42A5-8231-88E40D01F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48" y="3615104"/>
            <a:ext cx="4715163" cy="2652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059462-8428-4033-8791-779263C1F60D}"/>
              </a:ext>
            </a:extLst>
          </p:cNvPr>
          <p:cNvSpPr txBox="1"/>
          <p:nvPr/>
        </p:nvSpPr>
        <p:spPr>
          <a:xfrm>
            <a:off x="754857" y="316338"/>
            <a:ext cx="11191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</a:t>
            </a:r>
            <a:r>
              <a:rPr lang="en-US" dirty="0"/>
              <a:t> </a:t>
            </a:r>
            <a:r>
              <a:rPr lang="sr-Cyrl-BA" dirty="0"/>
              <a:t>би смо живјели у здравој животној средини, потребно је да </a:t>
            </a:r>
            <a:r>
              <a:rPr lang="sr-Cyrl-BA" dirty="0" smtClean="0"/>
              <a:t>сви </a:t>
            </a:r>
            <a:r>
              <a:rPr lang="sr-Cyrl-BA" dirty="0"/>
              <a:t>појединци, друштвене организације и </a:t>
            </a:r>
            <a:r>
              <a:rPr lang="bs-Cyrl-BA" dirty="0" smtClean="0"/>
              <a:t>руководиоци</a:t>
            </a:r>
            <a:r>
              <a:rPr lang="en-US" dirty="0" smtClean="0"/>
              <a:t> </a:t>
            </a:r>
            <a:r>
              <a:rPr lang="sr-Cyrl-BA" dirty="0" smtClean="0"/>
              <a:t>индустријск</a:t>
            </a:r>
            <a:r>
              <a:rPr lang="bs-Cyrl-BA" dirty="0" smtClean="0"/>
              <a:t>их</a:t>
            </a:r>
            <a:r>
              <a:rPr lang="sr-Cyrl-BA" dirty="0" smtClean="0"/>
              <a:t> </a:t>
            </a:r>
            <a:r>
              <a:rPr lang="sr-Cyrl-BA" dirty="0"/>
              <a:t>постројења предузму мјере за заштиту животне средине.</a:t>
            </a:r>
            <a:r>
              <a:rPr lang="sr-Latn-BA" dirty="0"/>
              <a:t> </a:t>
            </a:r>
            <a:r>
              <a:rPr lang="sr-Cyrl-BA" dirty="0"/>
              <a:t>У Босни и Херцеговини има доста организација које се баве овом темом.</a:t>
            </a:r>
          </a:p>
          <a:p>
            <a:r>
              <a:rPr lang="sr-Cyrl-BA" dirty="0"/>
              <a:t>Мјере заштите шивотне средине: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Разумијевање природних процеса у животној средини</a:t>
            </a:r>
            <a:r>
              <a:rPr lang="sr-Latn-BA" dirty="0"/>
              <a:t>;</a:t>
            </a: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Смањење испуштања штетних и токсичних </a:t>
            </a:r>
            <a:r>
              <a:rPr lang="sr-Cyrl-BA" dirty="0" smtClean="0"/>
              <a:t>материја</a:t>
            </a:r>
            <a:r>
              <a:rPr lang="sr-Latn-BA" dirty="0" smtClean="0"/>
              <a:t>;</a:t>
            </a: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Безбједно и одговорно понашање према токсичним </a:t>
            </a:r>
            <a:r>
              <a:rPr lang="sr-Cyrl-BA" dirty="0" smtClean="0"/>
              <a:t>материјама</a:t>
            </a:r>
            <a:r>
              <a:rPr lang="sr-Latn-BA" dirty="0" smtClean="0"/>
              <a:t>;</a:t>
            </a: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/>
              <a:t>Рециклирање</a:t>
            </a:r>
            <a:r>
              <a:rPr lang="sr-Latn-BA" dirty="0"/>
              <a:t>.</a:t>
            </a:r>
            <a:endParaRPr lang="sr-Cyrl-BA" dirty="0"/>
          </a:p>
          <a:p>
            <a:r>
              <a:rPr lang="sr-Cyrl-BA" dirty="0"/>
              <a:t>Рециклирањем (израда нових производа из искориштених ствари и материјала)</a:t>
            </a:r>
            <a:endParaRPr lang="sr-Latn-BA" dirty="0"/>
          </a:p>
          <a:p>
            <a:r>
              <a:rPr lang="sr-Cyrl-BA" dirty="0" smtClean="0"/>
              <a:t> </a:t>
            </a:r>
            <a:r>
              <a:rPr lang="sr-Cyrl-BA" dirty="0"/>
              <a:t>се штеди енергија и природни ресурси.</a:t>
            </a:r>
          </a:p>
        </p:txBody>
      </p:sp>
    </p:spTree>
    <p:extLst>
      <p:ext uri="{BB962C8B-B14F-4D97-AF65-F5344CB8AC3E}">
        <p14:creationId xmlns:p14="http://schemas.microsoft.com/office/powerpoint/2010/main" xmlns="" val="89627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0E774-B4C6-4132-BA6A-B6F398B7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sr-Cyrl-BA" dirty="0"/>
              <a:t>Задаћа: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90DDBB-A0C4-43A4-A1A2-83C1314E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sr-Cyrl-BA" sz="2000"/>
              <a:t>Наведите  примјер вашег доприноса заштити животне средине у свом окружењу!</a:t>
            </a:r>
            <a:endParaRPr lang="sr-Latn-BA" sz="2000" dirty="0"/>
          </a:p>
        </p:txBody>
      </p:sp>
      <p:pic>
        <p:nvPicPr>
          <p:cNvPr id="6" name="Picture 5" descr="A close up of a pan&#10;&#10;Description automatically generated">
            <a:extLst>
              <a:ext uri="{FF2B5EF4-FFF2-40B4-BE49-F238E27FC236}">
                <a16:creationId xmlns:a16="http://schemas.microsoft.com/office/drawing/2014/main" xmlns="" id="{FCB771BF-436F-48DB-A61F-395BAB542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430" b="65259"/>
          <a:stretch/>
        </p:blipFill>
        <p:spPr>
          <a:xfrm>
            <a:off x="6800986" y="1072764"/>
            <a:ext cx="4747547" cy="47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07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xmlns="" id="{14EBB0D9-67E8-4F40-B814-7B2C26856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06" y="350874"/>
            <a:ext cx="5754976" cy="543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97369D-054A-4FA7-8EED-0D2423BAEDBA}"/>
              </a:ext>
            </a:extLst>
          </p:cNvPr>
          <p:cNvSpPr txBox="1"/>
          <p:nvPr/>
        </p:nvSpPr>
        <p:spPr>
          <a:xfrm>
            <a:off x="9282223" y="3551274"/>
            <a:ext cx="1743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dirty="0"/>
              <a:t>Сарајевско - зеничка</a:t>
            </a:r>
            <a:endParaRPr lang="sr-Latn-BA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xmlns="" id="{2A6619E0-7224-43FA-8AAD-66ADE86184D7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8255671" y="1652851"/>
            <a:ext cx="395245" cy="340160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xmlns="" id="{CCDADBD8-D624-43FF-AFB8-D611C592F3EB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V="1">
            <a:off x="7675584" y="1072764"/>
            <a:ext cx="790489" cy="416653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xmlns="" id="{E362E9DF-43EF-4F19-853C-149EDE7324B9}"/>
              </a:ext>
            </a:extLst>
          </p:cNvPr>
          <p:cNvCxnSpPr>
            <a:stCxn id="4" idx="0"/>
          </p:cNvCxnSpPr>
          <p:nvPr/>
        </p:nvCxnSpPr>
        <p:spPr>
          <a:xfrm rot="16200000" flipV="1">
            <a:off x="7970125" y="1367305"/>
            <a:ext cx="1027882" cy="334005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C1C4C683-6E90-42F3-BD53-24F8B253C4A6}"/>
              </a:ext>
            </a:extLst>
          </p:cNvPr>
          <p:cNvCxnSpPr>
            <a:cxnSpLocks/>
            <a:stCxn id="4" idx="0"/>
          </p:cNvCxnSpPr>
          <p:nvPr/>
        </p:nvCxnSpPr>
        <p:spPr>
          <a:xfrm rot="16200000" flipH="1" flipV="1">
            <a:off x="8782595" y="2250932"/>
            <a:ext cx="71157" cy="2671839"/>
          </a:xfrm>
          <a:prstGeom prst="bentConnector4">
            <a:avLst>
              <a:gd name="adj1" fmla="val -321261"/>
              <a:gd name="adj2" fmla="val 6631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849D0F-875B-466C-BA41-92C85B0650DE}"/>
              </a:ext>
            </a:extLst>
          </p:cNvPr>
          <p:cNvSpPr txBox="1"/>
          <p:nvPr/>
        </p:nvSpPr>
        <p:spPr>
          <a:xfrm>
            <a:off x="9355015" y="1125415"/>
            <a:ext cx="174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Тузланска</a:t>
            </a:r>
            <a:endParaRPr lang="sr-Latn-BA" dirty="0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xmlns="" id="{D9A8E768-1920-4BCA-BD9A-B07BDB7F99BB}"/>
              </a:ext>
            </a:extLst>
          </p:cNvPr>
          <p:cNvCxnSpPr>
            <a:stCxn id="25" idx="1"/>
          </p:cNvCxnSpPr>
          <p:nvPr/>
        </p:nvCxnSpPr>
        <p:spPr>
          <a:xfrm rot="10800000" flipV="1">
            <a:off x="7561385" y="1310081"/>
            <a:ext cx="1793630" cy="55388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F9D73F5-1CA5-4A26-A113-05D386D71FE6}"/>
              </a:ext>
            </a:extLst>
          </p:cNvPr>
          <p:cNvSpPr txBox="1"/>
          <p:nvPr/>
        </p:nvSpPr>
        <p:spPr>
          <a:xfrm>
            <a:off x="1354015" y="4387362"/>
            <a:ext cx="202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Мостарско - ливањска</a:t>
            </a:r>
            <a:endParaRPr lang="sr-Latn-BA" dirty="0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734E478C-5C32-4C68-9844-AE272D2D6664}"/>
              </a:ext>
            </a:extLst>
          </p:cNvPr>
          <p:cNvCxnSpPr>
            <a:stCxn id="28" idx="0"/>
          </p:cNvCxnSpPr>
          <p:nvPr/>
        </p:nvCxnSpPr>
        <p:spPr>
          <a:xfrm rot="5400000" flipH="1" flipV="1">
            <a:off x="2870484" y="2650677"/>
            <a:ext cx="1231333" cy="2242038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xmlns="" id="{9CF3191F-C622-4D70-85D8-A1B022191E24}"/>
              </a:ext>
            </a:extLst>
          </p:cNvPr>
          <p:cNvCxnSpPr>
            <a:stCxn id="28" idx="0"/>
          </p:cNvCxnSpPr>
          <p:nvPr/>
        </p:nvCxnSpPr>
        <p:spPr>
          <a:xfrm rot="5400000" flipH="1" flipV="1">
            <a:off x="3695405" y="2616246"/>
            <a:ext cx="440843" cy="310139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E2FAE5DF-7519-45CB-9BD3-96C04F506E2C}"/>
              </a:ext>
            </a:extLst>
          </p:cNvPr>
          <p:cNvCxnSpPr>
            <a:stCxn id="28" idx="0"/>
          </p:cNvCxnSpPr>
          <p:nvPr/>
        </p:nvCxnSpPr>
        <p:spPr>
          <a:xfrm rot="16200000" flipH="1">
            <a:off x="3981387" y="2771105"/>
            <a:ext cx="509953" cy="3742466"/>
          </a:xfrm>
          <a:prstGeom prst="bentConnector4">
            <a:avLst>
              <a:gd name="adj1" fmla="val -44828"/>
              <a:gd name="adj2" fmla="val 5317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28B700A-A50C-4553-817D-2C57AA7F875A}"/>
              </a:ext>
            </a:extLst>
          </p:cNvPr>
          <p:cNvSpPr txBox="1"/>
          <p:nvPr/>
        </p:nvSpPr>
        <p:spPr>
          <a:xfrm>
            <a:off x="940777" y="1494747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Бихаћка</a:t>
            </a:r>
            <a:endParaRPr lang="sr-Latn-BA" dirty="0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xmlns="" id="{EFED5AFD-87EF-4D27-8898-3ADE1AC22F39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2259662" y="378161"/>
            <a:ext cx="369333" cy="186384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xmlns="" id="{1B7910CE-13A8-4516-9091-96626B661CFF}"/>
              </a:ext>
            </a:extLst>
          </p:cNvPr>
          <p:cNvCxnSpPr>
            <a:stCxn id="25" idx="1"/>
          </p:cNvCxnSpPr>
          <p:nvPr/>
        </p:nvCxnSpPr>
        <p:spPr>
          <a:xfrm rot="10800000">
            <a:off x="6814039" y="712177"/>
            <a:ext cx="2540977" cy="597904"/>
          </a:xfrm>
          <a:prstGeom prst="bentConnector3">
            <a:avLst>
              <a:gd name="adj1" fmla="val 4031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92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25C553-78DD-455D-98F4-24A3594C02EF}"/>
              </a:ext>
            </a:extLst>
          </p:cNvPr>
          <p:cNvSpPr txBox="1"/>
          <p:nvPr/>
        </p:nvSpPr>
        <p:spPr>
          <a:xfrm>
            <a:off x="422031" y="325315"/>
            <a:ext cx="1110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Избаци уљезе!</a:t>
            </a:r>
            <a:endParaRPr lang="sr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2D4FCC-3D52-41DD-8EFD-1AB63AC21EE0}"/>
              </a:ext>
            </a:extLst>
          </p:cNvPr>
          <p:cNvSpPr txBox="1"/>
          <p:nvPr/>
        </p:nvSpPr>
        <p:spPr>
          <a:xfrm>
            <a:off x="422031" y="1075592"/>
            <a:ext cx="111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Сарајевско – зеничка регија (планине): </a:t>
            </a:r>
          </a:p>
          <a:p>
            <a:r>
              <a:rPr lang="sr-Cyrl-BA" dirty="0"/>
              <a:t>Козара, Јахорина, Бјелашница, Леотар, Враница, Динара, Трескавица, Валашић.</a:t>
            </a:r>
            <a:endParaRPr lang="sr-Latn-BA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50AC196-046D-44F3-A3DF-8DFE48A61A6D}"/>
              </a:ext>
            </a:extLst>
          </p:cNvPr>
          <p:cNvSpPr/>
          <p:nvPr/>
        </p:nvSpPr>
        <p:spPr>
          <a:xfrm>
            <a:off x="422031" y="1336431"/>
            <a:ext cx="99353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1183F78-FEDC-4498-86F0-D1A9818E903B}"/>
              </a:ext>
            </a:extLst>
          </p:cNvPr>
          <p:cNvSpPr/>
          <p:nvPr/>
        </p:nvSpPr>
        <p:spPr>
          <a:xfrm>
            <a:off x="1477108" y="1336431"/>
            <a:ext cx="1213338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B0EBDAB-9A0B-4D86-B047-669EB74C5F4E}"/>
              </a:ext>
            </a:extLst>
          </p:cNvPr>
          <p:cNvSpPr/>
          <p:nvPr/>
        </p:nvSpPr>
        <p:spPr>
          <a:xfrm>
            <a:off x="4214447" y="1336431"/>
            <a:ext cx="99353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85DE79-E441-4C2C-AE6C-9E2D57938AEC}"/>
              </a:ext>
            </a:extLst>
          </p:cNvPr>
          <p:cNvSpPr txBox="1"/>
          <p:nvPr/>
        </p:nvSpPr>
        <p:spPr>
          <a:xfrm>
            <a:off x="438486" y="2303585"/>
            <a:ext cx="1019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Тузланска регија (ријеке):</a:t>
            </a:r>
          </a:p>
          <a:p>
            <a:r>
              <a:rPr lang="sr-Cyrl-BA" dirty="0"/>
              <a:t>Спреча, Модрац, Сава, Сана.</a:t>
            </a:r>
            <a:endParaRPr lang="sr-Latn-B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C5680F-C3B3-4C39-BF0D-3DDB4A5155E5}"/>
              </a:ext>
            </a:extLst>
          </p:cNvPr>
          <p:cNvSpPr txBox="1"/>
          <p:nvPr/>
        </p:nvSpPr>
        <p:spPr>
          <a:xfrm>
            <a:off x="422031" y="3754315"/>
            <a:ext cx="109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Мостарско – ливањска регија (језера):</a:t>
            </a:r>
          </a:p>
          <a:p>
            <a:r>
              <a:rPr lang="sr-Cyrl-BA" dirty="0"/>
              <a:t>Билећко, Борачко, Зворничко, Бочац, Јабланичко, Бушко, Рамско, Модрац.</a:t>
            </a:r>
            <a:endParaRPr lang="sr-Latn-BA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BC99FD1-FF0A-4FD6-B40B-B4E55081F541}"/>
              </a:ext>
            </a:extLst>
          </p:cNvPr>
          <p:cNvSpPr/>
          <p:nvPr/>
        </p:nvSpPr>
        <p:spPr>
          <a:xfrm>
            <a:off x="2570285" y="3934654"/>
            <a:ext cx="1395046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0877B02-51AE-4ADF-A5EB-E56FC8493DCE}"/>
              </a:ext>
            </a:extLst>
          </p:cNvPr>
          <p:cNvSpPr/>
          <p:nvPr/>
        </p:nvSpPr>
        <p:spPr>
          <a:xfrm>
            <a:off x="3827585" y="3934654"/>
            <a:ext cx="99353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8375019-6834-4195-8704-6020B8DA2176}"/>
              </a:ext>
            </a:extLst>
          </p:cNvPr>
          <p:cNvSpPr/>
          <p:nvPr/>
        </p:nvSpPr>
        <p:spPr>
          <a:xfrm>
            <a:off x="8124092" y="3989559"/>
            <a:ext cx="106680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001F39-8ECF-4DFC-80B1-E6F91AD57F4E}"/>
              </a:ext>
            </a:extLst>
          </p:cNvPr>
          <p:cNvSpPr txBox="1"/>
          <p:nvPr/>
        </p:nvSpPr>
        <p:spPr>
          <a:xfrm>
            <a:off x="422031" y="5343787"/>
            <a:ext cx="10768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Бихаћка регија (географски положај):</a:t>
            </a:r>
          </a:p>
          <a:p>
            <a:r>
              <a:rPr lang="sr-Cyrl-BA" dirty="0"/>
              <a:t>Панонска низија, долина Уне и Сане, рудне и флишне планине, била и поља Западне Босне.</a:t>
            </a:r>
            <a:endParaRPr lang="sr-Latn-BA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08B39BB-CBC2-452E-BDBB-821F2EEFBC56}"/>
              </a:ext>
            </a:extLst>
          </p:cNvPr>
          <p:cNvSpPr/>
          <p:nvPr/>
        </p:nvSpPr>
        <p:spPr>
          <a:xfrm>
            <a:off x="1563229" y="2545373"/>
            <a:ext cx="99353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9320AAD-45B2-44B9-8C4E-DC242FD5B144}"/>
              </a:ext>
            </a:extLst>
          </p:cNvPr>
          <p:cNvSpPr/>
          <p:nvPr/>
        </p:nvSpPr>
        <p:spPr>
          <a:xfrm>
            <a:off x="3231698" y="2511377"/>
            <a:ext cx="993531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1F4F9D70-D2C7-4D20-AD6D-B4E2B5DD8250}"/>
              </a:ext>
            </a:extLst>
          </p:cNvPr>
          <p:cNvSpPr/>
          <p:nvPr/>
        </p:nvSpPr>
        <p:spPr>
          <a:xfrm>
            <a:off x="438486" y="5572456"/>
            <a:ext cx="2020335" cy="46599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ln w="28575"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12AC98-E6A1-4453-9BD1-19F8AD78581D}"/>
              </a:ext>
            </a:extLst>
          </p:cNvPr>
          <p:cNvSpPr txBox="1"/>
          <p:nvPr/>
        </p:nvSpPr>
        <p:spPr>
          <a:xfrm>
            <a:off x="738231" y="343949"/>
            <a:ext cx="10570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Ако су дате трврдње тачне заокружи слово Т, ако су нетачне слово Н.</a:t>
            </a:r>
            <a:endParaRPr lang="sr-Latn-B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3AC47E-EF5F-4C5A-B27B-06B90BFB0D21}"/>
              </a:ext>
            </a:extLst>
          </p:cNvPr>
          <p:cNvSpPr txBox="1"/>
          <p:nvPr/>
        </p:nvSpPr>
        <p:spPr>
          <a:xfrm>
            <a:off x="578840" y="1367406"/>
            <a:ext cx="843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Најпознатије бање Сарајевско зеничке регије су Кисељак, Фојница и Илиџа код Сарајева.</a:t>
            </a:r>
            <a:endParaRPr lang="sr-Latn-B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87E761-B4FB-48D6-B5CA-12DF5355B9DB}"/>
              </a:ext>
            </a:extLst>
          </p:cNvPr>
          <p:cNvSpPr txBox="1"/>
          <p:nvPr/>
        </p:nvSpPr>
        <p:spPr>
          <a:xfrm>
            <a:off x="563418" y="2290622"/>
            <a:ext cx="84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Зеница је најзначајнији центар прехрамбене индустрије.</a:t>
            </a:r>
            <a:endParaRPr lang="sr-Latn-B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1C04E9-FE27-4078-9612-CF288D3C62B9}"/>
              </a:ext>
            </a:extLst>
          </p:cNvPr>
          <p:cNvSpPr txBox="1"/>
          <p:nvPr/>
        </p:nvSpPr>
        <p:spPr>
          <a:xfrm>
            <a:off x="605448" y="3066484"/>
            <a:ext cx="835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У Тузли је индустријска производња соли стара и преко 130 година.</a:t>
            </a:r>
            <a:endParaRPr lang="sr-Latn-B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D605C8-8336-4C14-B243-B8ED2DA297AB}"/>
              </a:ext>
            </a:extLst>
          </p:cNvPr>
          <p:cNvSpPr txBox="1"/>
          <p:nvPr/>
        </p:nvSpPr>
        <p:spPr>
          <a:xfrm>
            <a:off x="562062" y="3980887"/>
            <a:ext cx="84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Највећи хидропотенцијал на територији ФБиХ има ријека Неретва.</a:t>
            </a:r>
            <a:endParaRPr lang="sr-Latn-B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4C7CC00-18F3-41A8-B447-A4C3AFAD41D6}"/>
              </a:ext>
            </a:extLst>
          </p:cNvPr>
          <p:cNvSpPr txBox="1"/>
          <p:nvPr/>
        </p:nvSpPr>
        <p:spPr>
          <a:xfrm>
            <a:off x="580281" y="4876800"/>
            <a:ext cx="835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Међугорје је средиште бањско – љечилишног туризма.</a:t>
            </a:r>
            <a:endParaRPr lang="sr-Latn-B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EB85CA-8EEF-4192-B6DF-38B408C986BF}"/>
              </a:ext>
            </a:extLst>
          </p:cNvPr>
          <p:cNvSpPr txBox="1"/>
          <p:nvPr/>
        </p:nvSpPr>
        <p:spPr>
          <a:xfrm>
            <a:off x="555113" y="5780015"/>
            <a:ext cx="8435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Изузетан привредни потенцијал Бихаћке регије чини туризам, који се углавном базира  на искориштавању природних љепота ријеке Сане.</a:t>
            </a:r>
            <a:endParaRPr lang="sr-Latn-B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FA3C96-20A4-4881-8B36-A24A6A6A4708}"/>
              </a:ext>
            </a:extLst>
          </p:cNvPr>
          <p:cNvSpPr txBox="1"/>
          <p:nvPr/>
        </p:nvSpPr>
        <p:spPr>
          <a:xfrm>
            <a:off x="9868250" y="1389767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BD26939-222D-4063-9F19-93DB1C74D7F5}"/>
              </a:ext>
            </a:extLst>
          </p:cNvPr>
          <p:cNvSpPr txBox="1"/>
          <p:nvPr/>
        </p:nvSpPr>
        <p:spPr>
          <a:xfrm>
            <a:off x="9851472" y="3059668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0D1CAB-E80C-4EAD-B9CE-3CBA10F8F8F6}"/>
              </a:ext>
            </a:extLst>
          </p:cNvPr>
          <p:cNvSpPr txBox="1"/>
          <p:nvPr/>
        </p:nvSpPr>
        <p:spPr>
          <a:xfrm>
            <a:off x="9868250" y="3980887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F85C47-3BB0-41A9-952B-9F075C199F11}"/>
              </a:ext>
            </a:extLst>
          </p:cNvPr>
          <p:cNvSpPr txBox="1"/>
          <p:nvPr/>
        </p:nvSpPr>
        <p:spPr>
          <a:xfrm>
            <a:off x="9851472" y="4876584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0AEBB5-37F2-42A4-88D9-0C3B5B4F353F}"/>
              </a:ext>
            </a:extLst>
          </p:cNvPr>
          <p:cNvSpPr txBox="1"/>
          <p:nvPr/>
        </p:nvSpPr>
        <p:spPr>
          <a:xfrm>
            <a:off x="9851472" y="5918514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DC520ED-F2E0-43B0-ABFA-976ABA7A2990}"/>
              </a:ext>
            </a:extLst>
          </p:cNvPr>
          <p:cNvSpPr txBox="1"/>
          <p:nvPr/>
        </p:nvSpPr>
        <p:spPr>
          <a:xfrm>
            <a:off x="9851472" y="2285464"/>
            <a:ext cx="176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Т                Н</a:t>
            </a:r>
            <a:endParaRPr lang="sr-Latn-BA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38A2789-345D-47EE-B398-1B89096954D8}"/>
              </a:ext>
            </a:extLst>
          </p:cNvPr>
          <p:cNvSpPr/>
          <p:nvPr/>
        </p:nvSpPr>
        <p:spPr>
          <a:xfrm>
            <a:off x="9764785" y="1367406"/>
            <a:ext cx="520118" cy="51318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2293793-9F13-4182-B020-F193288FC328}"/>
              </a:ext>
            </a:extLst>
          </p:cNvPr>
          <p:cNvSpPr/>
          <p:nvPr/>
        </p:nvSpPr>
        <p:spPr>
          <a:xfrm>
            <a:off x="9764785" y="2924908"/>
            <a:ext cx="520118" cy="51318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BF2C8D9-FC36-443C-BF4E-570E9C4EA575}"/>
              </a:ext>
            </a:extLst>
          </p:cNvPr>
          <p:cNvSpPr/>
          <p:nvPr/>
        </p:nvSpPr>
        <p:spPr>
          <a:xfrm>
            <a:off x="9795545" y="3900746"/>
            <a:ext cx="520118" cy="513186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967F63D-F9AF-4B5F-9250-841BC2D83CF9}"/>
              </a:ext>
            </a:extLst>
          </p:cNvPr>
          <p:cNvSpPr/>
          <p:nvPr/>
        </p:nvSpPr>
        <p:spPr>
          <a:xfrm>
            <a:off x="10890308" y="2210183"/>
            <a:ext cx="520118" cy="513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2EDB07C-194C-48E0-922F-44D16B1FDC77}"/>
              </a:ext>
            </a:extLst>
          </p:cNvPr>
          <p:cNvSpPr/>
          <p:nvPr/>
        </p:nvSpPr>
        <p:spPr>
          <a:xfrm>
            <a:off x="10890308" y="4804657"/>
            <a:ext cx="520118" cy="513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5161C29-5A6A-4B65-83B3-74210A58BAAC}"/>
              </a:ext>
            </a:extLst>
          </p:cNvPr>
          <p:cNvSpPr/>
          <p:nvPr/>
        </p:nvSpPr>
        <p:spPr>
          <a:xfrm>
            <a:off x="10893104" y="5846587"/>
            <a:ext cx="520118" cy="513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1563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03AC7-FAA1-4EEC-8A4F-ED7BBE1B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668"/>
          </a:xfrm>
        </p:spPr>
        <p:txBody>
          <a:bodyPr>
            <a:normAutofit/>
          </a:bodyPr>
          <a:lstStyle/>
          <a:p>
            <a:r>
              <a:rPr lang="sr-Cyrl-BA" sz="3600" i="0" dirty="0"/>
              <a:t>Повежи:</a:t>
            </a:r>
            <a:endParaRPr lang="sr-Latn-BA" sz="3600" i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33B98-03C6-43C2-9327-2969F32CFC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/>
              <a:t>Највећи број становника.</a:t>
            </a:r>
          </a:p>
          <a:p>
            <a:r>
              <a:rPr lang="sr-Cyrl-BA" dirty="0"/>
              <a:t>Најмањи број становника.</a:t>
            </a:r>
          </a:p>
          <a:p>
            <a:r>
              <a:rPr lang="sr-Cyrl-BA" dirty="0"/>
              <a:t>Највећа површина.</a:t>
            </a:r>
          </a:p>
          <a:p>
            <a:r>
              <a:rPr lang="sr-Cyrl-BA" dirty="0"/>
              <a:t>Најмања површина.</a:t>
            </a:r>
          </a:p>
          <a:p>
            <a:r>
              <a:rPr lang="sr-Cyrl-BA" dirty="0"/>
              <a:t>Најразвијенија.</a:t>
            </a:r>
            <a:endParaRPr lang="sr-Latn-B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1780C1-DC56-4E2E-894D-A00CA7C26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Cyrl-BA" dirty="0"/>
              <a:t>Сарајевско – зеничка регија</a:t>
            </a:r>
          </a:p>
          <a:p>
            <a:r>
              <a:rPr lang="sr-Cyrl-BA" dirty="0"/>
              <a:t>Тузланска регија</a:t>
            </a:r>
          </a:p>
          <a:p>
            <a:r>
              <a:rPr lang="sr-Cyrl-BA" dirty="0"/>
              <a:t>Мостарско – ливањска </a:t>
            </a:r>
          </a:p>
          <a:p>
            <a:r>
              <a:rPr lang="sr-Cyrl-BA" dirty="0"/>
              <a:t>Бихаћка</a:t>
            </a:r>
            <a:endParaRPr lang="sr-Latn-BA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83971CB-2EB7-41B8-BD9A-9FBED34729CD}"/>
              </a:ext>
            </a:extLst>
          </p:cNvPr>
          <p:cNvCxnSpPr>
            <a:cxnSpLocks/>
          </p:cNvCxnSpPr>
          <p:nvPr/>
        </p:nvCxnSpPr>
        <p:spPr>
          <a:xfrm flipV="1">
            <a:off x="3464653" y="2290194"/>
            <a:ext cx="2951389" cy="24328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25AA1C9-6FED-42F6-9FCE-9226D0999CFE}"/>
              </a:ext>
            </a:extLst>
          </p:cNvPr>
          <p:cNvCxnSpPr>
            <a:cxnSpLocks/>
          </p:cNvCxnSpPr>
          <p:nvPr/>
        </p:nvCxnSpPr>
        <p:spPr>
          <a:xfrm>
            <a:off x="3650721" y="3591886"/>
            <a:ext cx="2875914" cy="73264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F95652FA-98E2-4824-9853-3A34A534165C}"/>
              </a:ext>
            </a:extLst>
          </p:cNvPr>
          <p:cNvCxnSpPr>
            <a:cxnSpLocks/>
          </p:cNvCxnSpPr>
          <p:nvPr/>
        </p:nvCxnSpPr>
        <p:spPr>
          <a:xfrm flipV="1">
            <a:off x="4630723" y="3758268"/>
            <a:ext cx="1895912" cy="51172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08C2F2C-8896-4485-85EF-27D7D4E72CD8}"/>
              </a:ext>
            </a:extLst>
          </p:cNvPr>
          <p:cNvCxnSpPr>
            <a:cxnSpLocks/>
          </p:cNvCxnSpPr>
          <p:nvPr/>
        </p:nvCxnSpPr>
        <p:spPr>
          <a:xfrm flipV="1">
            <a:off x="4983061" y="3238150"/>
            <a:ext cx="1543574" cy="158552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B6409EA-AAEA-4F76-9605-C106D19F3413}"/>
              </a:ext>
            </a:extLst>
          </p:cNvPr>
          <p:cNvCxnSpPr>
            <a:cxnSpLocks/>
          </p:cNvCxnSpPr>
          <p:nvPr/>
        </p:nvCxnSpPr>
        <p:spPr>
          <a:xfrm flipV="1">
            <a:off x="3976382" y="2290194"/>
            <a:ext cx="2550253" cy="3095539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30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134706B-150F-487B-B4FB-34C10219C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">
            <a:extLst>
              <a:ext uri="{FF2B5EF4-FFF2-40B4-BE49-F238E27FC236}">
                <a16:creationId xmlns:a16="http://schemas.microsoft.com/office/drawing/2014/main" xmlns="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rgbClr val="45AFB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3EC772-949A-491A-AB6D-9C302418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Cyrl-BA">
                <a:solidFill>
                  <a:srgbClr val="FFFFFF"/>
                </a:solidFill>
              </a:rPr>
              <a:t>Географија и заштита животне средине</a:t>
            </a:r>
            <a:endParaRPr lang="sr-Latn-BA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D2F8AD-5FFD-462B-BFFD-40BF24B8D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sr-Cyrl-BA" sz="2000">
                <a:solidFill>
                  <a:srgbClr val="FFFFFF"/>
                </a:solidFill>
              </a:rPr>
              <a:t>Загађивање, заштита и унапређење животне средине у босни и херцеговини</a:t>
            </a:r>
            <a:endParaRPr lang="sr-Latn-BA" sz="200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</a:pPr>
            <a:endParaRPr lang="sr-Latn-BA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84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6E0E1-989D-454E-BD2F-016A2189DBB9}"/>
              </a:ext>
            </a:extLst>
          </p:cNvPr>
          <p:cNvSpPr txBox="1"/>
          <p:nvPr/>
        </p:nvSpPr>
        <p:spPr>
          <a:xfrm>
            <a:off x="692727" y="306749"/>
            <a:ext cx="108065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Да се подсјетимо: </a:t>
            </a:r>
          </a:p>
          <a:p>
            <a:r>
              <a:rPr lang="sr-Cyrl-BA" dirty="0"/>
              <a:t>Природна средина је простор на Земљи који није измјењен људским радом, а географска средина је онај простор који је измјењен људским радом и прилагођен људским потребама. </a:t>
            </a:r>
          </a:p>
          <a:p>
            <a:r>
              <a:rPr lang="sr-Cyrl-BA" dirty="0"/>
              <a:t>Шта је онда животна средина – то је</a:t>
            </a:r>
            <a:r>
              <a:rPr lang="ru-RU" dirty="0"/>
              <a:t> простор и амбијент </a:t>
            </a:r>
            <a:r>
              <a:rPr lang="ru-RU" dirty="0" smtClean="0"/>
              <a:t> </a:t>
            </a:r>
            <a:r>
              <a:rPr lang="ru-RU" dirty="0"/>
              <a:t>у којем људи живе и раде. Она се налази у свим слојевима географског омотача (атмосфери, биосфери, литосфери и хидросфери). </a:t>
            </a:r>
          </a:p>
          <a:p>
            <a:r>
              <a:rPr lang="ru-RU" dirty="0"/>
              <a:t>Која је улога географије – географија проучава географски омотач, а самим тиме и све узрочно – посљедичне везе на релацији природа – друштво, при чему објашњава појаве и процесе нарушавања квалитета географског простора и  указује на начине заштите животне средине.</a:t>
            </a:r>
            <a:r>
              <a:rPr lang="sr-Cyrl-BA" dirty="0"/>
              <a:t> </a:t>
            </a:r>
            <a:r>
              <a:rPr lang="sr-Latn-BA" dirty="0"/>
              <a:t> </a:t>
            </a:r>
            <a:endParaRPr lang="sr-Cyrl-BA" dirty="0"/>
          </a:p>
          <a:p>
            <a:r>
              <a:rPr lang="sr-Cyrl-BA" dirty="0"/>
              <a:t>Екологија је наука која проучава односе живих бића и животне средине.</a:t>
            </a:r>
          </a:p>
          <a:p>
            <a:endParaRPr lang="sr-Latn-BA" dirty="0"/>
          </a:p>
          <a:p>
            <a:r>
              <a:rPr lang="sr-Cyrl-BA" dirty="0"/>
              <a:t>Ми живимо у вријемену када је све више загађена</a:t>
            </a:r>
          </a:p>
          <a:p>
            <a:r>
              <a:rPr lang="sr-Cyrl-BA" dirty="0"/>
              <a:t>природна средина, значи и ваздух и вода и земљиште.</a:t>
            </a:r>
            <a:endParaRPr lang="sr-Latn-BA" dirty="0"/>
          </a:p>
          <a:p>
            <a:endParaRPr lang="sr-Latn-BA" dirty="0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xmlns="" id="{67C53806-6B77-48E4-8F86-65F119372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30" y="3822732"/>
            <a:ext cx="3866801" cy="257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xmlns="" id="{0E3596DD-156A-473E-9BB3-C6A29F7574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xmlns="" id="{2C46C4D6-C474-4E92-B52E-944C1118F7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70F772-A088-4D57-9489-43C4C93F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sr-Cyrl-BA" sz="3600" dirty="0"/>
              <a:t>На који начин се загађује ваздух?</a:t>
            </a:r>
            <a:endParaRPr lang="sr-Latn-B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EC26E-A959-4BA6-BF2B-B56C41F36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62909"/>
            <a:ext cx="3888528" cy="391405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r-Cyrl-BA" sz="1800" dirty="0"/>
              <a:t>Загађивачи могу бити: </a:t>
            </a:r>
          </a:p>
          <a:p>
            <a:pPr>
              <a:lnSpc>
                <a:spcPct val="90000"/>
              </a:lnSpc>
            </a:pPr>
            <a:r>
              <a:rPr lang="sr-Cyrl-BA" sz="1800" dirty="0"/>
              <a:t>Природни: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прашина,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вулкански активност,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шумски пожари,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испаравања из органског свијета, и др. </a:t>
            </a:r>
          </a:p>
          <a:p>
            <a:pPr>
              <a:lnSpc>
                <a:spcPct val="90000"/>
              </a:lnSpc>
            </a:pPr>
            <a:r>
              <a:rPr lang="sr-Cyrl-BA" sz="1800" dirty="0"/>
              <a:t>Од стране човјека: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ииндустријска прашина,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дим,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чађ,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/>
              <a:t>аеросоли,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sr-Cyrl-BA" sz="1800" dirty="0" smtClean="0"/>
              <a:t>смог </a:t>
            </a:r>
            <a:r>
              <a:rPr lang="sr-Cyrl-BA" sz="1800" dirty="0"/>
              <a:t>и др.</a:t>
            </a:r>
          </a:p>
          <a:p>
            <a:pPr marL="0" indent="0">
              <a:lnSpc>
                <a:spcPct val="90000"/>
              </a:lnSpc>
              <a:buNone/>
            </a:pPr>
            <a:endParaRPr lang="sr-Latn-BA" sz="14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54F9C6C-C578-409E-912B-A2BED1CE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099428"/>
            <a:ext cx="4747547" cy="26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5720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73B21"/>
      </a:dk2>
      <a:lt2>
        <a:srgbClr val="E8E2E2"/>
      </a:lt2>
      <a:accent1>
        <a:srgbClr val="45AFB1"/>
      </a:accent1>
      <a:accent2>
        <a:srgbClr val="3BB182"/>
      </a:accent2>
      <a:accent3>
        <a:srgbClr val="48B75C"/>
      </a:accent3>
      <a:accent4>
        <a:srgbClr val="56B13B"/>
      </a:accent4>
      <a:accent5>
        <a:srgbClr val="88AD44"/>
      </a:accent5>
      <a:accent6>
        <a:srgbClr val="ABA439"/>
      </a:accent6>
      <a:hlink>
        <a:srgbClr val="5D8E2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865</Words>
  <Application>Microsoft Office PowerPoint</Application>
  <PresentationFormat>Custom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BrushVTI</vt:lpstr>
      <vt:lpstr>Понављање: Географске регије ФБиХ</vt:lpstr>
      <vt:lpstr>Slide 2</vt:lpstr>
      <vt:lpstr>Slide 3</vt:lpstr>
      <vt:lpstr>Slide 4</vt:lpstr>
      <vt:lpstr>Slide 5</vt:lpstr>
      <vt:lpstr>Повежи:</vt:lpstr>
      <vt:lpstr>Географија и заштита животне средине</vt:lpstr>
      <vt:lpstr>Slide 8</vt:lpstr>
      <vt:lpstr>На који начин се загађује ваздух?</vt:lpstr>
      <vt:lpstr>Посљедице загађености ваздуха:</vt:lpstr>
      <vt:lpstr>Slide 11</vt:lpstr>
      <vt:lpstr>Највећу загађеност ваздуха имају већи градови, а нарочито Сарајево, Зеница,...</vt:lpstr>
      <vt:lpstr>Slide 13</vt:lpstr>
      <vt:lpstr>Загађивање воде:</vt:lpstr>
      <vt:lpstr>Посљедице загађености воде:</vt:lpstr>
      <vt:lpstr>Отпадне воде су воде које су промијениле физичке, хемијске и биолошке особине. Неопходно их је прочистити да би биле опет употребљиве. Због високе цјене, у БиХ нема пуно прочишћивача отпадних вода. </vt:lpstr>
      <vt:lpstr>Slide 17</vt:lpstr>
      <vt:lpstr>Загађивање земљишта:</vt:lpstr>
      <vt:lpstr>Заштита земљишта:</vt:lpstr>
      <vt:lpstr>Slide 20</vt:lpstr>
      <vt:lpstr>Задаћа: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Понављање: Географске регије ФБиХ</dc:title>
  <dc:creator>Mirjana Burgic</dc:creator>
  <cp:lastModifiedBy>Tanasic Sladjana</cp:lastModifiedBy>
  <cp:revision>8</cp:revision>
  <dcterms:created xsi:type="dcterms:W3CDTF">2020-05-18T17:46:30Z</dcterms:created>
  <dcterms:modified xsi:type="dcterms:W3CDTF">2020-05-19T07:20:48Z</dcterms:modified>
</cp:coreProperties>
</file>