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C985-36C8-4E73-B937-DCEBF99E94FA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7E-DF9D-4929-9E77-602BF69C2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83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C985-36C8-4E73-B937-DCEBF99E94FA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7E-DF9D-4929-9E77-602BF69C2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25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C985-36C8-4E73-B937-DCEBF99E94FA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7E-DF9D-4929-9E77-602BF69C2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32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C985-36C8-4E73-B937-DCEBF99E94FA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7E-DF9D-4929-9E77-602BF69C21E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6950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C985-36C8-4E73-B937-DCEBF99E94FA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7E-DF9D-4929-9E77-602BF69C2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39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C985-36C8-4E73-B937-DCEBF99E94FA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7E-DF9D-4929-9E77-602BF69C2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450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C985-36C8-4E73-B937-DCEBF99E94FA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7E-DF9D-4929-9E77-602BF69C2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47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C985-36C8-4E73-B937-DCEBF99E94FA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7E-DF9D-4929-9E77-602BF69C2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449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C985-36C8-4E73-B937-DCEBF99E94FA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7E-DF9D-4929-9E77-602BF69C2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44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C985-36C8-4E73-B937-DCEBF99E94FA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7E-DF9D-4929-9E77-602BF69C2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25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C985-36C8-4E73-B937-DCEBF99E94FA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7E-DF9D-4929-9E77-602BF69C2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32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C985-36C8-4E73-B937-DCEBF99E94FA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7E-DF9D-4929-9E77-602BF69C2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598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C985-36C8-4E73-B937-DCEBF99E94FA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7E-DF9D-4929-9E77-602BF69C2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81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C985-36C8-4E73-B937-DCEBF99E94FA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7E-DF9D-4929-9E77-602BF69C2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2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C985-36C8-4E73-B937-DCEBF99E94FA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7E-DF9D-4929-9E77-602BF69C2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057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C985-36C8-4E73-B937-DCEBF99E94FA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7E-DF9D-4929-9E77-602BF69C2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02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C985-36C8-4E73-B937-DCEBF99E94FA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37E-DF9D-4929-9E77-602BF69C2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1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A0FC985-36C8-4E73-B937-DCEBF99E94FA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9037E-DF9D-4929-9E77-602BF69C2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993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48E48-DD4D-4C68-9E93-3AC79D5E2B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1981200"/>
          </a:xfrm>
        </p:spPr>
        <p:txBody>
          <a:bodyPr>
            <a:normAutofit/>
          </a:bodyPr>
          <a:lstStyle/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SOLI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B8FFC1-E0B3-41CA-9937-842CC2A5FC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1216" y="3617420"/>
            <a:ext cx="10058400" cy="1273508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PISANJE FORMULA SOLI I DAVANJE NAZIVA</a:t>
            </a:r>
          </a:p>
        </p:txBody>
      </p:sp>
    </p:spTree>
    <p:extLst>
      <p:ext uri="{BB962C8B-B14F-4D97-AF65-F5344CB8AC3E}">
        <p14:creationId xmlns:p14="http://schemas.microsoft.com/office/powerpoint/2010/main" val="3866002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127F3-6A3E-4A03-8719-CEC052383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PODSJETNIK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34D11-4075-48AD-B545-BC075C27157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Soli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jonska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jedinjenja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koja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sastoje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katjona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metala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anjona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kiselinskog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ostatka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1B4CE-2F17-4089-B183-F08C3876E3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300" dirty="0" err="1">
                <a:latin typeface="Arial" panose="020B0604020202020204" pitchFamily="34" charset="0"/>
                <a:cs typeface="Arial" panose="020B0604020202020204" pitchFamily="34" charset="0"/>
              </a:rPr>
              <a:t>Nazivi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 soli se </a:t>
            </a:r>
            <a:r>
              <a:rPr lang="en-US" sz="4300" dirty="0" err="1">
                <a:latin typeface="Arial" panose="020B0604020202020204" pitchFamily="34" charset="0"/>
                <a:cs typeface="Arial" panose="020B0604020202020204" pitchFamily="34" charset="0"/>
              </a:rPr>
              <a:t>pišu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300" dirty="0" err="1">
                <a:latin typeface="Arial" panose="020B0604020202020204" pitchFamily="34" charset="0"/>
                <a:cs typeface="Arial" panose="020B0604020202020204" pitchFamily="34" charset="0"/>
              </a:rPr>
              <a:t>tako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300" dirty="0" err="1">
                <a:latin typeface="Arial" panose="020B0604020202020204" pitchFamily="34" charset="0"/>
                <a:cs typeface="Arial" panose="020B0604020202020204" pitchFamily="34" charset="0"/>
              </a:rPr>
              <a:t>što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 se </a:t>
            </a:r>
            <a:r>
              <a:rPr lang="en-US" sz="4300" dirty="0" err="1">
                <a:latin typeface="Arial" panose="020B0604020202020204" pitchFamily="34" charset="0"/>
                <a:cs typeface="Arial" panose="020B0604020202020204" pitchFamily="34" charset="0"/>
              </a:rPr>
              <a:t>prvo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300" dirty="0" err="1">
                <a:latin typeface="Arial" panose="020B0604020202020204" pitchFamily="34" charset="0"/>
                <a:cs typeface="Arial" panose="020B0604020202020204" pitchFamily="34" charset="0"/>
              </a:rPr>
              <a:t>imenuje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300" dirty="0" err="1">
                <a:latin typeface="Arial" panose="020B0604020202020204" pitchFamily="34" charset="0"/>
                <a:cs typeface="Arial" panose="020B0604020202020204" pitchFamily="34" charset="0"/>
              </a:rPr>
              <a:t>dio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300" dirty="0" err="1">
                <a:latin typeface="Arial" panose="020B0604020202020204" pitchFamily="34" charset="0"/>
                <a:cs typeface="Arial" panose="020B0604020202020204" pitchFamily="34" charset="0"/>
              </a:rPr>
              <a:t>iz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300" dirty="0" err="1">
                <a:latin typeface="Arial" panose="020B0604020202020204" pitchFamily="34" charset="0"/>
                <a:cs typeface="Arial" panose="020B0604020202020204" pitchFamily="34" charset="0"/>
              </a:rPr>
              <a:t>hidroksida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(metal), a </a:t>
            </a:r>
            <a:r>
              <a:rPr lang="en-US" sz="4300" dirty="0" err="1">
                <a:latin typeface="Arial" panose="020B0604020202020204" pitchFamily="34" charset="0"/>
                <a:cs typeface="Arial" panose="020B0604020202020204" pitchFamily="34" charset="0"/>
              </a:rPr>
              <a:t>onda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4300" dirty="0" err="1">
                <a:latin typeface="Arial" panose="020B0604020202020204" pitchFamily="34" charset="0"/>
                <a:cs typeface="Arial" panose="020B0604020202020204" pitchFamily="34" charset="0"/>
              </a:rPr>
              <a:t>drugi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300" dirty="0" err="1">
                <a:latin typeface="Arial" panose="020B0604020202020204" pitchFamily="34" charset="0"/>
                <a:cs typeface="Arial" panose="020B0604020202020204" pitchFamily="34" charset="0"/>
              </a:rPr>
              <a:t>dio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300" dirty="0" err="1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4300" dirty="0" err="1">
                <a:latin typeface="Arial" panose="020B0604020202020204" pitchFamily="34" charset="0"/>
                <a:cs typeface="Arial" panose="020B0604020202020204" pitchFamily="34" charset="0"/>
              </a:rPr>
              <a:t>kiselinski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300" dirty="0" err="1">
                <a:latin typeface="Arial" panose="020B0604020202020204" pitchFamily="34" charset="0"/>
                <a:cs typeface="Arial" panose="020B0604020202020204" pitchFamily="34" charset="0"/>
              </a:rPr>
              <a:t>ostatak</a:t>
            </a:r>
            <a:r>
              <a:rPr lang="en-US" sz="4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3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D9B0C0-70EC-4CD7-86B1-FE9F77EB196E}"/>
              </a:ext>
            </a:extLst>
          </p:cNvPr>
          <p:cNvSpPr/>
          <p:nvPr/>
        </p:nvSpPr>
        <p:spPr>
          <a:xfrm>
            <a:off x="6096000" y="525885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Važno</a:t>
            </a:r>
            <a:r>
              <a:rPr lang="en-US" sz="24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2400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znati</a:t>
            </a:r>
            <a:r>
              <a:rPr lang="en-US" sz="24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valencu</a:t>
            </a:r>
            <a:r>
              <a:rPr lang="en-US" sz="24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kiselinskog</a:t>
            </a:r>
            <a:r>
              <a:rPr lang="en-US" sz="24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ostatka</a:t>
            </a:r>
            <a:r>
              <a:rPr lang="en-US" sz="24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US" sz="2400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24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2400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jednaka</a:t>
            </a:r>
            <a:r>
              <a:rPr lang="en-US" sz="24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broju</a:t>
            </a:r>
            <a:r>
              <a:rPr lang="en-US" sz="24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vodonikovih</a:t>
            </a:r>
            <a:r>
              <a:rPr lang="en-US" sz="24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jona</a:t>
            </a:r>
            <a:r>
              <a:rPr lang="en-US" sz="24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koje</a:t>
            </a:r>
            <a:r>
              <a:rPr lang="en-US" sz="24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odgovarajuća</a:t>
            </a:r>
            <a:r>
              <a:rPr lang="en-US" sz="24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kiselina</a:t>
            </a:r>
            <a:r>
              <a:rPr lang="en-US" sz="24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</a:t>
            </a:r>
            <a:r>
              <a:rPr lang="en-US" sz="24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12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04821-C087-438C-A34F-28BE634E6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Pregled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kiselina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njihovih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soli (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tablica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9. str.109)</a:t>
            </a:r>
          </a:p>
        </p:txBody>
      </p:sp>
      <p:pic>
        <p:nvPicPr>
          <p:cNvPr id="1026" name="Picture 2" descr="tabela_kiselina">
            <a:extLst>
              <a:ext uri="{FF2B5EF4-FFF2-40B4-BE49-F238E27FC236}">
                <a16:creationId xmlns:a16="http://schemas.microsoft.com/office/drawing/2014/main" id="{D035A6BB-F6B4-4696-A3D5-DDA29820065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6111" y="1853248"/>
            <a:ext cx="8997952" cy="4362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7333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019E1-45DC-46B3-9CA0-5F253F1BC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err="1">
                <a:latin typeface="Arial" panose="020B0604020202020204" pitchFamily="34" charset="0"/>
                <a:cs typeface="Arial" panose="020B0604020202020204" pitchFamily="34" charset="0"/>
              </a:rPr>
              <a:t>Vježba</a:t>
            </a:r>
            <a: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  <a:t> br.1</a:t>
            </a:r>
            <a:b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Napisati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formule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sledećih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soli: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CBEDA-F3C2-49AA-B59A-900565A060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BAKAR(I) HLORID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813726-67C3-4856-9149-9B710192C3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08530" y="2505870"/>
            <a:ext cx="4396339" cy="37417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2100" u="sng" dirty="0">
                <a:latin typeface="Arial" panose="020B0604020202020204" pitchFamily="34" charset="0"/>
                <a:cs typeface="Arial" panose="020B0604020202020204" pitchFamily="34" charset="0"/>
              </a:rPr>
              <a:t>           1     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I              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 err="1">
                <a:latin typeface="Arial" panose="020B0604020202020204" pitchFamily="34" charset="0"/>
                <a:cs typeface="Arial" panose="020B0604020202020204" pitchFamily="34" charset="0"/>
              </a:rPr>
              <a:t>Cu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200" dirty="0" err="1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 X= 1:1=1</a:t>
            </a:r>
          </a:p>
          <a:p>
            <a:pPr marL="0" indent="0">
              <a:buNone/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 Y =1:1=1</a:t>
            </a:r>
          </a:p>
          <a:p>
            <a:pPr marL="0" indent="0">
              <a:buNone/>
            </a:pPr>
            <a:r>
              <a:rPr lang="en-US" sz="47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200" dirty="0" err="1">
                <a:latin typeface="Arial" panose="020B0604020202020204" pitchFamily="34" charset="0"/>
                <a:cs typeface="Arial" panose="020B0604020202020204" pitchFamily="34" charset="0"/>
              </a:rPr>
              <a:t>CuCl</a:t>
            </a:r>
            <a:endParaRPr lang="en-US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660F57-C326-4B77-BB81-1B34A8B6F8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09670" y="1853248"/>
            <a:ext cx="4396339" cy="57626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BAKAR(II)NITRAT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F03721-86E3-47D8-B111-F25A0F78EB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7920" y="2619833"/>
            <a:ext cx="4937760" cy="3378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100" u="sng" dirty="0">
                <a:latin typeface="Arial" panose="020B0604020202020204" pitchFamily="34" charset="0"/>
                <a:cs typeface="Arial" panose="020B0604020202020204" pitchFamily="34" charset="0"/>
              </a:rPr>
              <a:t>             2 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     II             I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Cu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3Y</a:t>
            </a:r>
          </a:p>
          <a:p>
            <a:pPr marL="0" indent="0">
              <a:buNone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X=2:2=1</a:t>
            </a:r>
          </a:p>
          <a:p>
            <a:pPr marL="0" indent="0">
              <a:buNone/>
            </a:pP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  Y=2:1=2</a:t>
            </a:r>
          </a:p>
          <a:p>
            <a:pPr marL="0" indent="0">
              <a:buNone/>
            </a:pP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Cu(NO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DC47832-F9D8-459F-A7AB-994DFD6E95C7}"/>
              </a:ext>
            </a:extLst>
          </p:cNvPr>
          <p:cNvSpPr/>
          <p:nvPr/>
        </p:nvSpPr>
        <p:spPr>
          <a:xfrm>
            <a:off x="9064487" y="2691026"/>
            <a:ext cx="1298714" cy="902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n-US" sz="1200" u="sng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3183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36E7F-3176-446A-A323-32B1DA983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Vježba</a:t>
            </a:r>
            <a:r>
              <a:rPr lang="en-US" sz="40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br.2</a:t>
            </a:r>
            <a:b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Odredi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nazive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sljedećih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soli</a:t>
            </a:r>
            <a:r>
              <a:rPr lang="sr-Cyrl-BA"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EDABD4-7247-4343-B86C-DE3AC21043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6B1762-310A-4830-8963-5949F75377C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u="sng" dirty="0">
                <a:latin typeface="Arial" panose="020B0604020202020204" pitchFamily="34" charset="0"/>
                <a:cs typeface="Arial" panose="020B0604020202020204" pitchFamily="34" charset="0"/>
              </a:rPr>
              <a:t>FeCl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X      I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FeCl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X*1=2*1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X=2</a:t>
            </a:r>
          </a:p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GVOŽĐE(II) HLORID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92C439-8F4A-42E2-B49F-0621D21B99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06736E-9E72-411D-A089-CDF26567B7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54495" y="2663544"/>
            <a:ext cx="4396339" cy="3741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r-Cyrl-B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X       II</a:t>
            </a:r>
          </a:p>
          <a:p>
            <a:pPr marL="0" indent="0">
              <a:buNone/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CuSO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X*1=2*1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X=2</a:t>
            </a:r>
          </a:p>
          <a:p>
            <a:pPr marL="0" indent="0">
              <a:buNone/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BAKAR(II)SULFAT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CA87673-430A-4D09-B185-46E1E60E4CCA}"/>
              </a:ext>
            </a:extLst>
          </p:cNvPr>
          <p:cNvSpPr/>
          <p:nvPr/>
        </p:nvSpPr>
        <p:spPr>
          <a:xfrm>
            <a:off x="7970243" y="2958547"/>
            <a:ext cx="1961321" cy="9409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sz="1200" u="sng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45079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BBCC7951-65F7-4524-AFD7-5A0517FC9152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4000" u="sng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Vježba br. 3</a:t>
                </a:r>
                <a:br>
                  <a:rPr lang="en-US" sz="4000" u="sng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Od </a:t>
                </a:r>
                <a:r>
                  <a:rPr lang="en-US" sz="40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datih</a:t>
                </a:r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katjona</a:t>
                </a:r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anjona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bSup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sup>
                    </m:sSup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sSubSup>
                      <m:sSubSup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bSup>
                  </m:oMath>
                </a14:m>
                <a:b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40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napiši</a:t>
                </a:r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formule</a:t>
                </a:r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soli </a:t>
                </a:r>
                <a:r>
                  <a:rPr lang="en-US" sz="40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imenuj</a:t>
                </a:r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ih</a:t>
                </a:r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.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BBCC7951-65F7-4524-AFD7-5A0517FC91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33" t="-7826" b="-5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B43EFF-89EA-40BE-8545-994DF20DE8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91054B-69C1-4813-9AC4-3F8D3BFC91A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        2 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          II</a:t>
            </a:r>
          </a:p>
          <a:p>
            <a:pPr marL="0" indent="0">
              <a:buNone/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3Y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X=2:1=2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Y=2:2=1</a:t>
            </a:r>
          </a:p>
          <a:p>
            <a:pPr marL="0" indent="0">
              <a:buNone/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NATRIJUM-KARBONAT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52C75A-76D5-4CCC-BF23-D9C3A50A64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C98C28-F485-4ECE-B539-7648686BDB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54495" y="2533014"/>
            <a:ext cx="4396339" cy="3741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­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       2  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II          II</a:t>
            </a:r>
          </a:p>
          <a:p>
            <a:pPr marL="0" indent="0">
              <a:buNone/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3Y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X=2:2=1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Y=2:2=1</a:t>
            </a:r>
          </a:p>
          <a:p>
            <a:pPr marL="0" indent="0">
              <a:buNone/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CaCO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KALCIJUM-KARBONAT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723C91F-988E-4179-A422-7705C2713BB2}"/>
              </a:ext>
            </a:extLst>
          </p:cNvPr>
          <p:cNvSpPr/>
          <p:nvPr/>
        </p:nvSpPr>
        <p:spPr>
          <a:xfrm>
            <a:off x="3755843" y="2774473"/>
            <a:ext cx="1709531" cy="736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FCB2522-2969-4CE0-AE4D-A85BE4907D11}"/>
              </a:ext>
            </a:extLst>
          </p:cNvPr>
          <p:cNvSpPr/>
          <p:nvPr/>
        </p:nvSpPr>
        <p:spPr>
          <a:xfrm>
            <a:off x="8369311" y="2774473"/>
            <a:ext cx="1709531" cy="7362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03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A5E12-8B06-444D-80C8-F4E337B6B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441" y="373205"/>
            <a:ext cx="9404723" cy="1400530"/>
          </a:xfrm>
        </p:spPr>
        <p:txBody>
          <a:bodyPr/>
          <a:lstStyle/>
          <a:p>
            <a:r>
              <a:rPr lang="en-US" sz="4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Zadaća</a:t>
            </a:r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5D26D-3FE6-4ADF-B927-AD90FB19B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1.Napiši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formule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za:</a:t>
            </a:r>
          </a:p>
          <a:p>
            <a:pPr marL="0" indent="0">
              <a:buNone/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sz="3400">
                <a:latin typeface="Arial" panose="020B0604020202020204" pitchFamily="34" charset="0"/>
                <a:cs typeface="Arial" panose="020B0604020202020204" pitchFamily="34" charset="0"/>
              </a:rPr>
              <a:t>kalijum-karbonat</a:t>
            </a: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kalcijum-fosfat</a:t>
            </a: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2.Odredi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nazive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sledeće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soli:</a:t>
            </a:r>
          </a:p>
          <a:p>
            <a:pPr marL="0" indent="0">
              <a:buNone/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a) MgSO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pPr marL="0" indent="0">
              <a:buNone/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b) FeCl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605272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437</TotalTime>
  <Words>265</Words>
  <Application>Microsoft Office PowerPoint</Application>
  <PresentationFormat>Widescreen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Cambria Math</vt:lpstr>
      <vt:lpstr>Century Gothic</vt:lpstr>
      <vt:lpstr>Times New Roman</vt:lpstr>
      <vt:lpstr>Wingdings 3</vt:lpstr>
      <vt:lpstr>Ion</vt:lpstr>
      <vt:lpstr>SOLI</vt:lpstr>
      <vt:lpstr>PODSJETNIK</vt:lpstr>
      <vt:lpstr>Pregled kiselina i njihovih soli (tablica 9. str.109)</vt:lpstr>
      <vt:lpstr>Vježba br.1 Napisati formule sledećih soli:</vt:lpstr>
      <vt:lpstr>Vježba br.2 Odredi nazive sljedećih soli:</vt:lpstr>
      <vt:lpstr>Vježba br. 3 Od datih katjona i anjonaN_a^(+1),Ca^(+2),CO_3^(-2) napiši formule soli i imenuj ih .</vt:lpstr>
      <vt:lpstr>Zadaća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</dc:title>
  <dc:creator>Korisnik2103</dc:creator>
  <cp:lastModifiedBy>Korisnik2103</cp:lastModifiedBy>
  <cp:revision>32</cp:revision>
  <dcterms:created xsi:type="dcterms:W3CDTF">2020-04-19T08:08:16Z</dcterms:created>
  <dcterms:modified xsi:type="dcterms:W3CDTF">2020-05-11T15:09:40Z</dcterms:modified>
</cp:coreProperties>
</file>