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62F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A5B75-CDE3-4910-922C-38446F0232D9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CE5FA-2B7B-4CC7-9BB1-CF08F5E588F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08820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CE5FA-2B7B-4CC7-9BB1-CF08F5E588F2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24190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CE5FA-2B7B-4CC7-9BB1-CF08F5E588F2}" type="slidenum">
              <a:rPr lang="bs-Latn-BA" smtClean="0"/>
              <a:pPr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25849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CE5FA-2B7B-4CC7-9BB1-CF08F5E588F2}" type="slidenum">
              <a:rPr lang="bs-Latn-BA" smtClean="0"/>
              <a:pPr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20947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75452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59144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5436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86550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05549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6631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3678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0488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47877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411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6855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415F-8BB8-4C1C-99D8-1BA4C1DAB812}" type="datetimeFigureOut">
              <a:rPr lang="bs-Latn-BA" smtClean="0"/>
              <a:pPr/>
              <a:t>5.5.2020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F0D7-B82B-486E-ADDE-819CCA4D0704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80287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ПРИМЈЕНА</a:t>
            </a:r>
            <a:r>
              <a:rPr lang="sr-Cyrl-RS" dirty="0" smtClean="0">
                <a:solidFill>
                  <a:schemeClr val="bg1"/>
                </a:solidFill>
              </a:rPr>
              <a:t>     </a:t>
            </a:r>
            <a:r>
              <a:rPr lang="sr-Cyrl-RS" b="1" dirty="0" smtClean="0">
                <a:solidFill>
                  <a:schemeClr val="bg1"/>
                </a:solidFill>
              </a:rPr>
              <a:t>ПРОПОРЦИОНАЛНОСТИ</a:t>
            </a:r>
            <a:endParaRPr lang="bs-Latn-BA" b="1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400" b="1" i="1" dirty="0" err="1" smtClean="0">
                <a:solidFill>
                  <a:schemeClr val="bg1"/>
                </a:solidFill>
              </a:rPr>
              <a:t>вјежба</a:t>
            </a:r>
            <a:endParaRPr lang="bs-Latn-BA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err="1" smtClean="0">
                <a:solidFill>
                  <a:schemeClr val="bg1"/>
                </a:solidFill>
              </a:rPr>
              <a:t>1.ЗАДАТАК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Ако 8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јабука кошта 18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KM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колико се килограма јабука може купити за 45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KM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?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    8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         18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KM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X:8=45:18</a:t>
                </a: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  X            45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KM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X·18=8·45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∙45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X=20kg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smtClean="0">
                    <a:solidFill>
                      <a:schemeClr val="bg1"/>
                    </a:solidFill>
                  </a:rPr>
                  <a:t>јабука.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За 45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KM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може се купити 20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јабука.</a:t>
                </a:r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endParaRPr lang="bs-Latn-BA" sz="2800" dirty="0"/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3" cstate="print"/>
                <a:stretch>
                  <a:fillRect l="-1481" t="-1098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elica nagore 14"/>
          <p:cNvSpPr/>
          <p:nvPr/>
        </p:nvSpPr>
        <p:spPr>
          <a:xfrm>
            <a:off x="467544" y="2708920"/>
            <a:ext cx="144016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Strelica nagore 15"/>
          <p:cNvSpPr/>
          <p:nvPr/>
        </p:nvSpPr>
        <p:spPr>
          <a:xfrm>
            <a:off x="3203848" y="2708920"/>
            <a:ext cx="144016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1" name="Zakrivljena strelica nadole 20"/>
          <p:cNvSpPr/>
          <p:nvPr/>
        </p:nvSpPr>
        <p:spPr>
          <a:xfrm>
            <a:off x="4572000" y="2204864"/>
            <a:ext cx="1224136" cy="36004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23" name="Zakrivljena strelica nagore 22"/>
          <p:cNvSpPr/>
          <p:nvPr/>
        </p:nvSpPr>
        <p:spPr>
          <a:xfrm>
            <a:off x="4860032" y="3104964"/>
            <a:ext cx="576064" cy="18002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chemeClr val="bg1"/>
                </a:solidFill>
              </a:rPr>
              <a:t>2</a:t>
            </a:r>
            <a:r>
              <a:rPr lang="bs-Latn-BA" dirty="0" smtClean="0">
                <a:solidFill>
                  <a:schemeClr val="bg1"/>
                </a:solidFill>
              </a:rPr>
              <a:t>.</a:t>
            </a:r>
            <a:r>
              <a:rPr lang="sr-Cyrl-RS" sz="2800" dirty="0" smtClean="0">
                <a:solidFill>
                  <a:schemeClr val="bg1"/>
                </a:solidFill>
              </a:rPr>
              <a:t>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Ако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5 радника уради један посао за 14 дана,за колико дана би тај посао урадило 7 радника?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5 радника     14 дана      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X:14=5:7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7 радника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                    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X·7=14·5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14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∙5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X=10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дана.</a:t>
                </a:r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Седам радника би тај посао урадило за 10 дана.</a:t>
                </a:r>
                <a:endParaRPr lang="bs-Latn-BA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328592"/>
              </a:xfrm>
              <a:blipFill rotWithShape="1">
                <a:blip r:embed="rId2" cstate="print"/>
                <a:stretch>
                  <a:fillRect l="-1481" t="-1030" b="-2059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relica nadole 4"/>
          <p:cNvSpPr/>
          <p:nvPr/>
        </p:nvSpPr>
        <p:spPr>
          <a:xfrm>
            <a:off x="611560" y="2708920"/>
            <a:ext cx="144016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Strelica nagore 6"/>
          <p:cNvSpPr/>
          <p:nvPr/>
        </p:nvSpPr>
        <p:spPr>
          <a:xfrm>
            <a:off x="4211960" y="2708920"/>
            <a:ext cx="144016" cy="86409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Zakrivljena strelica nagore 9"/>
          <p:cNvSpPr/>
          <p:nvPr/>
        </p:nvSpPr>
        <p:spPr>
          <a:xfrm>
            <a:off x="5436096" y="3140968"/>
            <a:ext cx="576064" cy="14401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2" name="Zakrivljena strelica nadole 11"/>
          <p:cNvSpPr/>
          <p:nvPr/>
        </p:nvSpPr>
        <p:spPr>
          <a:xfrm>
            <a:off x="5076056" y="2276872"/>
            <a:ext cx="1224136" cy="28803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0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2384" y="274638"/>
            <a:ext cx="7994416" cy="11430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err="1" smtClean="0">
                <a:solidFill>
                  <a:schemeClr val="bg1"/>
                </a:solidFill>
              </a:rPr>
              <a:t>3.ЗАДАТАК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025116"/>
                <a:ext cx="8229600" cy="554461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 Марко је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одгледао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12% филма и остало му је да одгледа још 110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минута.Колико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минута траје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филм</a:t>
                </a:r>
                <a:r>
                  <a:rPr lang="bs-Latn-BA" sz="2800" smtClean="0">
                    <a:solidFill>
                      <a:schemeClr val="bg1"/>
                    </a:solidFill>
                  </a:rPr>
                  <a:t>?</a:t>
                </a:r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100% -12%=88%                  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X:110=100</a:t>
                </a:r>
                <a:r>
                  <a:rPr lang="bs-Latn-BA" sz="2800" dirty="0" smtClean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:88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88%        110 минута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100%  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X·88=110·100</a:t>
                </a: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110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∙100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88</m:t>
                        </m:r>
                      </m:den>
                    </m:f>
                  </m:oMath>
                </a14:m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X=125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минута.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Филм траје 125 минута.</a:t>
                </a:r>
              </a:p>
              <a:p>
                <a:pPr marL="0" indent="0">
                  <a:buNone/>
                </a:pPr>
                <a:endParaRPr lang="bs-Latn-BA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025116"/>
                <a:ext cx="8229600" cy="5544615"/>
              </a:xfrm>
              <a:blipFill rotWithShape="1">
                <a:blip r:embed="rId3" cstate="print"/>
                <a:stretch>
                  <a:fillRect l="-1481" t="-989" r="-1770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akrivljena strelica nadole 7"/>
          <p:cNvSpPr/>
          <p:nvPr/>
        </p:nvSpPr>
        <p:spPr>
          <a:xfrm>
            <a:off x="5220072" y="2132856"/>
            <a:ext cx="1800200" cy="43204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3" name="Zakrivljena strelica nagore 12"/>
          <p:cNvSpPr/>
          <p:nvPr/>
        </p:nvSpPr>
        <p:spPr>
          <a:xfrm>
            <a:off x="5580112" y="3031197"/>
            <a:ext cx="1080120" cy="30194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6"/>
            <a:ext cx="2079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2079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77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err="1" smtClean="0">
                <a:solidFill>
                  <a:schemeClr val="bg1"/>
                </a:solidFill>
              </a:rPr>
              <a:t>4.ЗАДАТАК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RS" sz="2800" smtClean="0">
                    <a:solidFill>
                      <a:schemeClr val="bg1"/>
                    </a:solidFill>
                  </a:rPr>
                  <a:t>Ако 120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радника заврши неки посао за 12 дана радећи дневно по 8 сати,колико је потребно радника да би се тај посао завршио за 10 дана радећи дневно по 6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h?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X:120=12:10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120радника    12дана    8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                = 8 :  6</a:t>
                </a: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  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X                       10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дана   6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       X·10·6=120·12·8  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120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∙12∙8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∙6</m:t>
                        </m:r>
                      </m:den>
                    </m:f>
                  </m:oMath>
                </a14:m>
                <a:r>
                  <a:rPr lang="bs-Latn-BA" sz="2800" dirty="0" smtClean="0">
                    <a:solidFill>
                      <a:schemeClr val="bg1"/>
                    </a:solidFill>
                  </a:rPr>
                  <a:t>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      X=192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радника.</a:t>
                </a:r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Да би се тај посао завршио за 10 дана радећи дневно по 6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потребно је 192 радника.</a:t>
                </a:r>
                <a:endParaRPr lang="bs-Latn-BA" sz="2800" dirty="0"/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3" cstate="print"/>
                <a:stretch>
                  <a:fillRect l="-1481" t="-1923" b="-252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trelica nagore 12"/>
          <p:cNvSpPr/>
          <p:nvPr/>
        </p:nvSpPr>
        <p:spPr>
          <a:xfrm>
            <a:off x="683568" y="3140968"/>
            <a:ext cx="144016" cy="12961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4" name="Strelica nadole 13"/>
          <p:cNvSpPr/>
          <p:nvPr/>
        </p:nvSpPr>
        <p:spPr>
          <a:xfrm>
            <a:off x="2843808" y="3140968"/>
            <a:ext cx="144016" cy="129614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Strelica nadole 14"/>
          <p:cNvSpPr/>
          <p:nvPr/>
        </p:nvSpPr>
        <p:spPr>
          <a:xfrm>
            <a:off x="5076056" y="3140968"/>
            <a:ext cx="144016" cy="129614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Zakrivljena strelica nadole 15"/>
          <p:cNvSpPr/>
          <p:nvPr/>
        </p:nvSpPr>
        <p:spPr>
          <a:xfrm>
            <a:off x="5436096" y="2276872"/>
            <a:ext cx="1656184" cy="43204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29" name="Strelica nadole 28"/>
          <p:cNvSpPr/>
          <p:nvPr/>
        </p:nvSpPr>
        <p:spPr>
          <a:xfrm>
            <a:off x="6868543" y="3047682"/>
            <a:ext cx="223737" cy="1865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1" name="Zakrivljena strelica nadole 30"/>
          <p:cNvSpPr/>
          <p:nvPr/>
        </p:nvSpPr>
        <p:spPr>
          <a:xfrm>
            <a:off x="5724128" y="2492896"/>
            <a:ext cx="792088" cy="216024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33" name="Strelica nadole 32"/>
          <p:cNvSpPr/>
          <p:nvPr/>
        </p:nvSpPr>
        <p:spPr>
          <a:xfrm>
            <a:off x="6480212" y="3071544"/>
            <a:ext cx="72008" cy="14401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1134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 Домаћа задаћа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•</a:t>
            </a:r>
            <a:r>
              <a:rPr lang="sr-Cyrl-RS" smtClean="0">
                <a:solidFill>
                  <a:schemeClr val="bg1"/>
                </a:solidFill>
              </a:rPr>
              <a:t>Књига,страна 126,задаци: 1,2 и 3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sr-Cyrl-RS" b="1" dirty="0" smtClean="0"/>
              <a:t>                </a:t>
            </a:r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3163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391</TotalTime>
  <Words>25</Words>
  <Application>Microsoft Office PowerPoint</Application>
  <PresentationFormat>On-screen Show (4:3)</PresentationFormat>
  <Paragraphs>20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tema</vt:lpstr>
      <vt:lpstr>ПРИМЈЕНА     ПРОПОРЦИОНАЛНОСТИ</vt:lpstr>
      <vt:lpstr>1.ЗАДАТАК</vt:lpstr>
      <vt:lpstr>2.ЗАДАТАК</vt:lpstr>
      <vt:lpstr>3.ЗАДАТАК</vt:lpstr>
      <vt:lpstr>4.ЗАДАТАК</vt:lpstr>
      <vt:lpstr> Домаћа 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ПРИМЈЕНА     ПРОПОРЦИОНАЛНОСТИ</dc:title>
  <dc:creator>Snjezana Orovac</dc:creator>
  <cp:lastModifiedBy>WIN7</cp:lastModifiedBy>
  <cp:revision>38</cp:revision>
  <dcterms:created xsi:type="dcterms:W3CDTF">2020-04-29T17:29:31Z</dcterms:created>
  <dcterms:modified xsi:type="dcterms:W3CDTF">2020-05-05T13:05:42Z</dcterms:modified>
</cp:coreProperties>
</file>