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3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BD1EE-EC2E-4687-93B4-A33E5C8F3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231213E-9BFA-427A-B07D-E0A780B79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7D2E2C-2C15-4ECF-9905-4AC2C675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F2E298-5B99-4E72-91F4-61A6F370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C37585-1A9B-47EB-B4E7-0BABBF02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2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5A8035-7E44-4F35-8690-42895EED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2CE6B99-C653-423A-9895-3CDFF1348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8A74CC-3A6C-4F56-8602-40FE85B1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528613-3C91-4BDE-9E70-2C7306671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942B3B0-D449-474B-972C-7A22978F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38A3085-2792-446F-A55C-E153ECE84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C0032D8-EC12-4161-B8B4-D7902AD1F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7F50EA-2759-4E9E-864C-C079BD2E7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840810-8CE6-475B-ABC4-109B2E7B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EDDB71-252F-4499-A5F9-C331C052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0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8B15F5-21C6-45EE-9B6F-5EB6A9EF7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DF27C5-1919-4CFD-8DF8-C7FF4B10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B8D9F6-ED4E-4E3C-9934-3E3C2A87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13AE5A-92B2-4DC8-B2A0-26EA4456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C3CC74-1B37-4D77-947B-E0B708E9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0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D401A9-49F8-49FE-B42C-CDD3C9BE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325979C-37AA-4E2C-8C3D-7A079171C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D6CDE5-9B8F-4E40-B591-22AD1B70D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1685F5-6098-4408-AA25-5811CD0D4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7E4758-B6B9-49E6-87AC-AA62118D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5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F48176-28B2-4324-9975-C3369AB9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E05022-ACFB-4903-9D05-57E85D02B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BCAD17-1C9D-455A-A9DA-71056A457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0AF5F3-4BD0-4160-A3A8-313573E7D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CF0032E-7265-4838-881E-539B75B74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581299E-A643-4BCD-ACCD-8F86DFEC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9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9017A4-499C-4103-B735-9E4F6070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71576DC-F97A-4ED3-8313-C4E80B121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489F5EE-2B2F-4B4A-A98D-054FE663E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7680772-09F7-45C1-81BC-381D55FA4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81E4DC2-8C87-4E98-9174-4D1D0A801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64B2FD8-9272-4B08-AFC1-791173B5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AEC7F77-C2E7-43C1-B901-574E9940C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9A84B7B-392B-48F2-B53A-2C215299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939DF2-294E-444D-BFDB-753FBE8B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162343C-13DE-4298-A15E-E16296CDD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C45458-9634-421B-B5C1-8FE16354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35B72C5-2B4E-4B63-AE4A-E2F47E74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5EAAA1-B988-439B-A281-2F1F13A7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FEA5713-0289-42B3-8870-EBE97AB4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914C5C3-B3EC-4BBB-AB82-A1374B03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22183A-C47B-45F0-B3E8-C97329793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3B9B65-57B7-4D79-878A-0DB5610AD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DFB11F5-C84E-412D-9106-A9024DD35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AAFD54B-0071-4CC7-B621-E07087A6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566BC12-02D4-4BC4-92E4-13FB2F6F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7FC4D73-4604-4DBC-B157-20354810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8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CE020A-2963-4C89-A835-3D7154906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157C270-0754-41BC-BBB2-1B4E7DCE2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1A01631-6638-42A6-A480-D6E3A470E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6EB6FBC-591E-4646-A8F7-BF6F2046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2D2BC91-19D7-4926-B7B9-D5882C63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D80A0F3-B75D-4DBF-9A6E-A7D5861E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D38701-6B10-4B96-8983-508C8613C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A26F38A-F964-4454-BC81-CDC380BB9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FA8874-30FA-4A71-94AC-66F728224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A4BD-939E-4FA2-B9A6-519C781905B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2CCD36-9BE5-4429-BBEA-63538442E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741097-850C-48B8-939F-B2F8F0BD0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A9B2-DF3C-41AD-A321-C44228AF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8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ibliotekabol1.blogspot.com/2010/11/konkurs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unny-rabbit-white-stupid-stand-311201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de/eichh%C3%B6rnchen-land-eichel-mutter-306218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head-red-girl-child-orange-hair-304687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ladybug-flight-beetle-insect-macro-743562/" TargetMode="External"/><Relationship Id="rId7" Type="http://schemas.openxmlformats.org/officeDocument/2006/relationships/hyperlink" Target="https://pixabay.com/en/leaf-march-flower-spring-ladybug-48530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www.pngall.com/ladybug-png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0510A8-3077-4560-AEC6-D8F7C76C08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26702CA-DFB4-4469-82B7-ACB218F0F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28"/>
            <a:ext cx="12300488" cy="676238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F33DE1D-C3C1-4D1E-8D17-D7C3BEA76024}"/>
              </a:ext>
            </a:extLst>
          </p:cNvPr>
          <p:cNvSpPr/>
          <p:nvPr/>
        </p:nvSpPr>
        <p:spPr>
          <a:xfrm>
            <a:off x="546571" y="570016"/>
            <a:ext cx="5402967" cy="2939947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softEdge rad="0"/>
          </a:effectLst>
        </p:spPr>
        <p:txBody>
          <a:bodyPr wrap="square" lIns="91440" tIns="45720" rIns="91440" bIns="45720">
            <a:normAutofit/>
          </a:bodyPr>
          <a:lstStyle/>
          <a:p>
            <a:pPr algn="ctr"/>
            <a:r>
              <a:rPr lang="sr-Cyrl-RS" sz="6000" b="1" dirty="0">
                <a:ln w="10160" cmpd="sng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ДОБРО ЈУТРО</a:t>
            </a:r>
          </a:p>
          <a:p>
            <a:pPr algn="ctr"/>
            <a:r>
              <a:rPr lang="sr-Cyrl-RS" sz="6000" b="1" smtClean="0">
                <a:ln w="10160" cmpd="sng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ПРВАЦИ!</a:t>
            </a:r>
            <a:endParaRPr lang="sr-Cyrl-RS" sz="6000" b="1" dirty="0">
              <a:ln w="10160" cmpd="sng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  <a:p>
            <a:pPr algn="ctr"/>
            <a:endParaRPr lang="en-US" sz="5400" b="1" cap="none" spc="0" dirty="0">
              <a:ln w="10160" cmpd="sng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pic>
        <p:nvPicPr>
          <p:cNvPr id="12" name="Picture 11" descr="A picture containing room&#10;&#10;Description automatically generated">
            <a:extLst>
              <a:ext uri="{FF2B5EF4-FFF2-40B4-BE49-F238E27FC236}">
                <a16:creationId xmlns="" xmlns:a16="http://schemas.microsoft.com/office/drawing/2014/main" id="{30B278DD-B8AA-4D08-B728-BD1A8C0B9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51269" y="914400"/>
            <a:ext cx="5715000" cy="5029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D05C88B-AB0D-48C8-BEAF-37D752AF8C01}"/>
              </a:ext>
            </a:extLst>
          </p:cNvPr>
          <p:cNvSpPr txBox="1"/>
          <p:nvPr/>
        </p:nvSpPr>
        <p:spPr>
          <a:xfrm>
            <a:off x="5451269" y="5943600"/>
            <a:ext cx="571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1147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59EE22-61AE-4618-838E-3B1A25D06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9417"/>
            <a:ext cx="10515600" cy="541754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Cyrl-RS" sz="5400" b="1" dirty="0">
                <a:solidFill>
                  <a:schemeClr val="bg1"/>
                </a:solidFill>
              </a:rPr>
              <a:t>ЕЦИ</a:t>
            </a:r>
            <a:r>
              <a:rPr lang="hr-BA" sz="5400" b="1" dirty="0">
                <a:solidFill>
                  <a:schemeClr val="bg1"/>
                </a:solidFill>
              </a:rPr>
              <a:t>,</a:t>
            </a:r>
            <a:r>
              <a:rPr lang="sr-Cyrl-RS" sz="5400" b="1" dirty="0">
                <a:solidFill>
                  <a:schemeClr val="bg1"/>
                </a:solidFill>
              </a:rPr>
              <a:t> ПЕЦИ</a:t>
            </a:r>
            <a:r>
              <a:rPr lang="hr-BA" sz="5400" b="1" dirty="0">
                <a:solidFill>
                  <a:schemeClr val="bg1"/>
                </a:solidFill>
              </a:rPr>
              <a:t>,</a:t>
            </a:r>
            <a:r>
              <a:rPr lang="sr-Cyrl-RS" sz="5400" b="1" dirty="0">
                <a:solidFill>
                  <a:schemeClr val="bg1"/>
                </a:solidFill>
              </a:rPr>
              <a:t> ПЕЦ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RS" sz="5400" b="1" dirty="0">
                <a:solidFill>
                  <a:schemeClr val="bg1"/>
                </a:solidFill>
              </a:rPr>
              <a:t>ТИ СИ МАЛИ ЗЕЦ</a:t>
            </a:r>
            <a:r>
              <a:rPr lang="hr-BA" sz="5400" b="1" dirty="0">
                <a:solidFill>
                  <a:schemeClr val="bg1"/>
                </a:solidFill>
              </a:rPr>
              <a:t>,</a:t>
            </a:r>
            <a:endParaRPr lang="sr-Cyrl-RS" sz="5400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RS" sz="5400" b="1" dirty="0">
                <a:solidFill>
                  <a:schemeClr val="bg1"/>
                </a:solidFill>
              </a:rPr>
              <a:t>А ЈА МАЛА ВЈЕВЕРИЦА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RS" sz="5400" b="1" dirty="0">
                <a:solidFill>
                  <a:schemeClr val="bg1"/>
                </a:solidFill>
              </a:rPr>
              <a:t>ЕЦИ ПЕЦИ ПЕЦ</a:t>
            </a:r>
            <a:r>
              <a:rPr lang="hr-BA" sz="5400" b="1" dirty="0">
                <a:solidFill>
                  <a:schemeClr val="bg1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drawing, window&#10;&#10;Description automatically generated">
            <a:extLst>
              <a:ext uri="{FF2B5EF4-FFF2-40B4-BE49-F238E27FC236}">
                <a16:creationId xmlns="" xmlns:a16="http://schemas.microsoft.com/office/drawing/2014/main" id="{FB9B02B0-68FE-4A09-90FE-64F3619F32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3834" y="741612"/>
            <a:ext cx="1688227" cy="2648198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F636FB85-5136-4887-9F7D-8772AA65D2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471671" y="3468190"/>
            <a:ext cx="2090128" cy="276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1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0A3A53-80FC-4D47-8165-F8A4F1352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0018"/>
          </a:xfrm>
        </p:spPr>
        <p:txBody>
          <a:bodyPr>
            <a:norm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+mn-lt"/>
              </a:rPr>
              <a:t>СВАЂУ НЕ ЛИЈЕЧЕ </a:t>
            </a:r>
            <a:br>
              <a:rPr lang="sr-Cyrl-RS" b="1" dirty="0">
                <a:solidFill>
                  <a:schemeClr val="bg1"/>
                </a:solidFill>
                <a:latin typeface="+mn-lt"/>
              </a:rPr>
            </a:br>
            <a:r>
              <a:rPr lang="sr-Cyrl-RS" b="1" dirty="0">
                <a:solidFill>
                  <a:schemeClr val="bg1"/>
                </a:solidFill>
                <a:latin typeface="+mn-lt"/>
              </a:rPr>
              <a:t>АПОТЕКАРИ</a:t>
            </a:r>
            <a:r>
              <a:rPr lang="hr-BA" b="1" dirty="0">
                <a:solidFill>
                  <a:schemeClr val="bg1"/>
                </a:solidFill>
                <a:latin typeface="+mn-lt"/>
              </a:rPr>
              <a:t>,</a:t>
            </a:r>
            <a:r>
              <a:rPr lang="sr-Cyrl-RS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Cyrl-RS" b="1" dirty="0">
                <a:solidFill>
                  <a:schemeClr val="bg1"/>
                </a:solidFill>
                <a:latin typeface="+mn-lt"/>
              </a:rPr>
            </a:br>
            <a:r>
              <a:rPr lang="sr-Cyrl-RS" b="1" dirty="0">
                <a:solidFill>
                  <a:schemeClr val="bg1"/>
                </a:solidFill>
                <a:latin typeface="+mn-lt"/>
              </a:rPr>
              <a:t>НЕГО ДРУГАРИЦЕ </a:t>
            </a:r>
            <a:br>
              <a:rPr lang="sr-Cyrl-RS" b="1" dirty="0">
                <a:solidFill>
                  <a:schemeClr val="bg1"/>
                </a:solidFill>
                <a:latin typeface="+mn-lt"/>
              </a:rPr>
            </a:br>
            <a:r>
              <a:rPr lang="sr-Cyrl-RS" b="1" dirty="0">
                <a:solidFill>
                  <a:schemeClr val="bg1"/>
                </a:solidFill>
                <a:latin typeface="+mn-lt"/>
              </a:rPr>
              <a:t>И ДРУГАРИ</a:t>
            </a:r>
            <a:r>
              <a:rPr lang="hr-BA" b="1" dirty="0">
                <a:solidFill>
                  <a:schemeClr val="bg1"/>
                </a:solidFill>
                <a:latin typeface="+mn-lt"/>
              </a:rPr>
              <a:t>.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8E2FF1C2-174C-4A44-8CDA-C3B20B6721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17932" y="1778125"/>
            <a:ext cx="5535868" cy="4351338"/>
          </a:xfrm>
        </p:spPr>
      </p:pic>
    </p:spTree>
    <p:extLst>
      <p:ext uri="{BB962C8B-B14F-4D97-AF65-F5344CB8AC3E}">
        <p14:creationId xmlns:p14="http://schemas.microsoft.com/office/powerpoint/2010/main" val="196420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49B5C3-2823-42A0-B03D-D0B9DB71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4915"/>
            <a:ext cx="10515600" cy="540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400" b="1" dirty="0">
                <a:solidFill>
                  <a:schemeClr val="bg1"/>
                </a:solidFill>
              </a:rPr>
              <a:t>ИДЕ, ИДЕ БУБАМАРА</a:t>
            </a:r>
          </a:p>
          <a:p>
            <a:pPr marL="0" indent="0">
              <a:buNone/>
            </a:pPr>
            <a:r>
              <a:rPr lang="sr-Cyrl-RS" sz="4400" b="1" dirty="0">
                <a:solidFill>
                  <a:schemeClr val="bg1"/>
                </a:solidFill>
              </a:rPr>
              <a:t>НЕ ЗНА, НЕ ЗНА ГДЈЕ БИ СТАЛА</a:t>
            </a:r>
            <a:r>
              <a:rPr lang="hr-BA" sz="4400" b="1" dirty="0">
                <a:solidFill>
                  <a:schemeClr val="bg1"/>
                </a:solidFill>
              </a:rPr>
              <a:t>.</a:t>
            </a:r>
            <a:endParaRPr lang="sr-Cyrl-R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4400" b="1" dirty="0">
                <a:solidFill>
                  <a:schemeClr val="bg1"/>
                </a:solidFill>
              </a:rPr>
              <a:t>СЛЕТЈЕЛА ЈЕ НА ТВОЈ ДЛАН</a:t>
            </a:r>
          </a:p>
          <a:p>
            <a:pPr marL="0" indent="0">
              <a:buNone/>
            </a:pPr>
            <a:r>
              <a:rPr lang="sr-Cyrl-RS" sz="4400" b="1" dirty="0">
                <a:solidFill>
                  <a:schemeClr val="bg1"/>
                </a:solidFill>
              </a:rPr>
              <a:t>ХАЈДЕ БУБАМАРО ВАН</a:t>
            </a:r>
            <a:r>
              <a:rPr lang="hr-BA" sz="4400" b="1" dirty="0">
                <a:solidFill>
                  <a:schemeClr val="bg1"/>
                </a:solidFill>
              </a:rPr>
              <a:t>.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A picture containing fruit&#10;&#10;Description automatically generated">
            <a:extLst>
              <a:ext uri="{FF2B5EF4-FFF2-40B4-BE49-F238E27FC236}">
                <a16:creationId xmlns="" xmlns:a16="http://schemas.microsoft.com/office/drawing/2014/main" id="{F2E07CFA-AB69-471C-9263-88B7E051A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58873" y="3428838"/>
            <a:ext cx="4794927" cy="31966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A picture containing table, sitting, holding, computer&#10;&#10;Description automatically generated">
            <a:extLst>
              <a:ext uri="{FF2B5EF4-FFF2-40B4-BE49-F238E27FC236}">
                <a16:creationId xmlns="" xmlns:a16="http://schemas.microsoft.com/office/drawing/2014/main" id="{48094DA1-858E-424D-A698-E7FC1F40F5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787272" y="774915"/>
            <a:ext cx="4709559" cy="2021489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="" xmlns:a16="http://schemas.microsoft.com/office/drawing/2014/main" id="{9DA25F07-FD47-4D94-B074-E7B9BBF172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38200" y="3752611"/>
            <a:ext cx="4110181" cy="287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6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</TotalTime>
  <Words>47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СВАЂУ НЕ ЛИЈЕЧЕ  АПОТЕКАРИ, НЕГО ДРУГАРИЦЕ  И ДРУГАРИ.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Vidovic</dc:creator>
  <cp:lastModifiedBy>Dell</cp:lastModifiedBy>
  <cp:revision>20</cp:revision>
  <dcterms:created xsi:type="dcterms:W3CDTF">2020-04-03T15:41:23Z</dcterms:created>
  <dcterms:modified xsi:type="dcterms:W3CDTF">2020-04-08T11:03:31Z</dcterms:modified>
</cp:coreProperties>
</file>