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58" r:id="rId6"/>
    <p:sldId id="262" r:id="rId7"/>
    <p:sldId id="263" r:id="rId8"/>
    <p:sldId id="269" r:id="rId9"/>
    <p:sldId id="27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CAF"/>
    <a:srgbClr val="6C4B41"/>
    <a:srgbClr val="00838F"/>
    <a:srgbClr val="A5632E"/>
    <a:srgbClr val="DF8D52"/>
    <a:srgbClr val="6A3D45"/>
    <a:srgbClr val="7F4953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78" d="100"/>
          <a:sy n="78" d="100"/>
        </p:scale>
        <p:origin x="86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289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25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C4B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932636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93263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4B4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1602459" y="2487803"/>
            <a:ext cx="2811084" cy="393524"/>
          </a:xfrm>
          <a:prstGeom prst="round1Rect">
            <a:avLst>
              <a:gd name="adj" fmla="val 50000"/>
            </a:avLst>
          </a:prstGeom>
          <a:solidFill>
            <a:srgbClr val="EF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fld id="{276D79ED-3FA7-4EF8-964B-EB8BCFAB02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fld id="{C6F12CB2-7F2C-47B9-AE70-22A94B49F233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608328" y="2515288"/>
            <a:ext cx="28110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600" b="1" baseline="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free-ppt-templates.com</a:t>
            </a:r>
            <a:endParaRPr lang="en-US" sz="1600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38F"/>
          </a:solidFill>
          <a:effectLst/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4B41"/>
          </a:solidFill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4B41"/>
          </a:solidFill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4B41"/>
          </a:solidFill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4B41"/>
          </a:solidFill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4B41"/>
          </a:solidFill>
          <a:latin typeface="Microsoft YaHei" panose="020B0503020204020204" charset="-122"/>
          <a:ea typeface="Microsoft YaHei" panose="020B0503020204020204" charset="-122"/>
          <a:cs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Unit 6 Leisure</a:t>
            </a:r>
            <a:br>
              <a:rPr lang="en-US" sz="4400" dirty="0"/>
            </a:br>
            <a:br>
              <a:rPr lang="en-US" dirty="0"/>
            </a:br>
            <a:r>
              <a:rPr lang="en-US" dirty="0"/>
              <a:t>Sports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9540" y="365125"/>
            <a:ext cx="6144260" cy="2546350"/>
          </a:xfrm>
        </p:spPr>
        <p:txBody>
          <a:bodyPr>
            <a:normAutofit/>
          </a:bodyPr>
          <a:p>
            <a:r>
              <a:rPr lang="en-US" u="sng"/>
              <a:t>Homework</a:t>
            </a:r>
            <a:br>
              <a:rPr lang="en-US" u="sng"/>
            </a:br>
            <a:r>
              <a:rPr lang="en-US" sz="4000" b="0"/>
              <a:t>S.Workbook,page 51.</a:t>
            </a:r>
            <a:endParaRPr lang="en-US" sz="40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838200" y="365125"/>
            <a:ext cx="10515600" cy="3238500"/>
          </a:xfrm>
        </p:spPr>
        <p:txBody>
          <a:bodyPr/>
          <a:p>
            <a:r>
              <a:rPr lang="en-US"/>
              <a:t>Have a great day.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messi-900x60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13025" y="1128395"/>
            <a:ext cx="6296660" cy="4253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jokovic-Wim19-R3a-Getty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68525" y="446405"/>
            <a:ext cx="6955155" cy="4964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 moly atipjp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4350" y="575945"/>
            <a:ext cx="7370445" cy="4934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 descr="Tijana+Boskovic+Dominican+Republic+v+Serbia+Os2Ubo1ddAVl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9760" y="646430"/>
            <a:ext cx="6470650" cy="4315460"/>
          </a:xfrm>
          <a:prstGeom prst="rect">
            <a:avLst/>
          </a:prstGeom>
        </p:spPr>
      </p:pic>
      <p:pic>
        <p:nvPicPr>
          <p:cNvPr id="8" name="Content Placeholder 7" descr="20190913111425_29257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0460" y="1438275"/>
            <a:ext cx="3504565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21690" y="1143635"/>
            <a:ext cx="2773680" cy="5033645"/>
          </a:xfrm>
        </p:spPr>
        <p:txBody>
          <a:bodyPr/>
          <a:p>
            <a:pPr marL="0" indent="0">
              <a:buNone/>
            </a:pPr>
            <a:r>
              <a:rPr lang="en-US" sz="3600" b="1" dirty="0">
                <a:solidFill>
                  <a:srgbClr val="00838F"/>
                </a:solidFill>
                <a:effectLst/>
                <a:sym typeface="+mn-ea"/>
              </a:rPr>
              <a:t>  Marko</a:t>
            </a: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838F"/>
                </a:solidFill>
                <a:effectLst/>
                <a:sym typeface="+mn-ea"/>
              </a:rPr>
              <a:t>  Milan</a:t>
            </a: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</p:txBody>
      </p:sp>
      <p:sp>
        <p:nvSpPr>
          <p:cNvPr id="13" name="Content Placeholder 8"/>
          <p:cNvSpPr>
            <a:spLocks noGrp="1"/>
          </p:cNvSpPr>
          <p:nvPr/>
        </p:nvSpPr>
        <p:spPr>
          <a:xfrm>
            <a:off x="7915275" y="1275080"/>
            <a:ext cx="257556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38F"/>
                </a:solidFill>
                <a:effectLst/>
                <a:sym typeface="+mn-ea"/>
              </a:rPr>
              <a:t>  Milica</a:t>
            </a: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838F"/>
                </a:solidFill>
                <a:effectLst/>
                <a:sym typeface="+mn-ea"/>
              </a:rPr>
              <a:t>  Sandra</a:t>
            </a:r>
            <a:endParaRPr lang="en-US" sz="3600" b="1" dirty="0">
              <a:solidFill>
                <a:srgbClr val="00838F"/>
              </a:solidFill>
              <a:effectLst/>
              <a:sym typeface="+mn-ea"/>
            </a:endParaRPr>
          </a:p>
        </p:txBody>
      </p:sp>
      <p:sp>
        <p:nvSpPr>
          <p:cNvPr id="2" name="Content Placeholder 1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 descr="RS2505_Tennis col-in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3885" y="1297940"/>
            <a:ext cx="4857750" cy="3238500"/>
          </a:xfrm>
          <a:prstGeom prst="rect">
            <a:avLst/>
          </a:prstGeom>
        </p:spPr>
      </p:pic>
      <p:pic>
        <p:nvPicPr>
          <p:cNvPr id="7" name="Content Placeholder 6" descr="RS2496_Basketball col-web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6360" y="1297305"/>
            <a:ext cx="4940935" cy="3239135"/>
          </a:xfrm>
          <a:prstGeom prst="rect">
            <a:avLst/>
          </a:prstGeom>
        </p:spPr>
      </p:pic>
      <p:pic>
        <p:nvPicPr>
          <p:cNvPr id="5" name="Content Placeholder 6" descr="1 color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05" y="3342005"/>
            <a:ext cx="2444115" cy="3164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RS1107_Play beach volleyball col-web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06120" y="1174115"/>
            <a:ext cx="4775835" cy="3187065"/>
          </a:xfrm>
          <a:prstGeom prst="rect">
            <a:avLst/>
          </a:prstGeom>
        </p:spPr>
      </p:pic>
      <p:pic>
        <p:nvPicPr>
          <p:cNvPr id="9" name="Picture 8" descr="RS2498_Football col-w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30" y="1157605"/>
            <a:ext cx="4824095" cy="3219450"/>
          </a:xfrm>
          <a:prstGeom prst="rect">
            <a:avLst/>
          </a:prstGeom>
        </p:spPr>
      </p:pic>
      <p:pic>
        <p:nvPicPr>
          <p:cNvPr id="12" name="Content Placeholder 6" descr="1 color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0" y="3462020"/>
            <a:ext cx="2339340" cy="3028950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6-2 Track 5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943465" y="927735"/>
            <a:ext cx="717550" cy="619125"/>
          </a:xfrm>
          <a:prstGeom prst="rect">
            <a:avLst/>
          </a:prstGeom>
        </p:spPr>
      </p:pic>
      <p:sp>
        <p:nvSpPr>
          <p:cNvPr id="13" name="Content Placeholder 8"/>
          <p:cNvSpPr>
            <a:spLocks noGrp="1"/>
          </p:cNvSpPr>
          <p:nvPr/>
        </p:nvSpPr>
        <p:spPr>
          <a:xfrm>
            <a:off x="8387715" y="1031240"/>
            <a:ext cx="2663190" cy="8248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C4B4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838F"/>
                </a:solidFill>
                <a:effectLst/>
                <a:sym typeface="+mn-ea"/>
              </a:rPr>
              <a:t> CD</a:t>
            </a:r>
            <a:r>
              <a:rPr lang="en-US" sz="3200" b="1" dirty="0">
                <a:solidFill>
                  <a:srgbClr val="00838F"/>
                </a:solidFill>
                <a:effectLst/>
                <a:sym typeface="+mn-ea"/>
              </a:rPr>
              <a:t> 52.</a:t>
            </a:r>
            <a:endParaRPr lang="en-US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US" b="1" dirty="0">
              <a:solidFill>
                <a:srgbClr val="00838F"/>
              </a:solidFill>
              <a:effectLst/>
              <a:sym typeface="+mn-ea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838F"/>
                </a:solidFill>
                <a:effectLst/>
                <a:sym typeface="+mn-ea"/>
              </a:rPr>
              <a:t>  </a:t>
            </a:r>
            <a:endParaRPr lang="en-US" b="1" dirty="0">
              <a:solidFill>
                <a:srgbClr val="00838F"/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WPS Presentation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>Trebuchet MS</vt:lpstr>
      <vt:lpstr>Arial Unicode MS</vt:lpstr>
      <vt:lpstr>Calibri</vt:lpstr>
      <vt:lpstr>Office Theme</vt:lpstr>
      <vt:lpstr>Unit 6 Leisure  Sports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S.Workbook,page 51.</vt:lpstr>
      <vt:lpstr>Have a great day.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Korisnik</cp:lastModifiedBy>
  <cp:revision>14</cp:revision>
  <dcterms:created xsi:type="dcterms:W3CDTF">2018-02-04T12:43:00Z</dcterms:created>
  <dcterms:modified xsi:type="dcterms:W3CDTF">2020-05-04T07:25:03Z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