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4" r:id="rId5"/>
    <p:sldId id="265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C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3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22858"/>
            <a:ext cx="9067800" cy="51669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1543050"/>
            <a:ext cx="4801394" cy="2115741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22859"/>
            <a:ext cx="9067799" cy="363474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3233376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3290526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4603785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172718"/>
            <a:ext cx="2761488" cy="2484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505347" y="2415905"/>
            <a:ext cx="226314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284732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3550158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172718"/>
            <a:ext cx="2761488" cy="2484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505347" y="2415905"/>
            <a:ext cx="226314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284732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3550158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02870"/>
            <a:ext cx="8869680" cy="493776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43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66DB5E-3E31-40DD-B946-34A5C1E8EB0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4734306"/>
            <a:ext cx="34817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43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5D2365E-E9A3-4A7E-8E9E-DA4181526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4.sv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6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6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6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134640" y="106189"/>
            <a:ext cx="2911661" cy="850384"/>
            <a:chOff x="2748418" y="2030329"/>
            <a:chExt cx="1991394" cy="1261282"/>
          </a:xfrm>
        </p:grpSpPr>
        <p:sp>
          <p:nvSpPr>
            <p:cNvPr id="5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25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7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14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15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24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3039087" y="71911"/>
            <a:ext cx="2966242" cy="850384"/>
            <a:chOff x="2748418" y="2030329"/>
            <a:chExt cx="1991394" cy="1261282"/>
          </a:xfrm>
        </p:grpSpPr>
        <p:sp>
          <p:nvSpPr>
            <p:cNvPr id="30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50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52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39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40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49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5954846" y="64197"/>
            <a:ext cx="2887666" cy="850384"/>
            <a:chOff x="2748418" y="2030329"/>
            <a:chExt cx="1991394" cy="1261282"/>
          </a:xfrm>
        </p:grpSpPr>
        <p:sp>
          <p:nvSpPr>
            <p:cNvPr id="54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74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76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63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64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73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50" y="821246"/>
            <a:ext cx="6849835" cy="3266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1785102" y="108158"/>
            <a:ext cx="315430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ГОСТИМА</a:t>
            </a:r>
          </a:p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Десанка Максимовић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447504" y="702021"/>
            <a:ext cx="132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имић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07967" y="708585"/>
            <a:ext cx="1328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Свечано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2819" y="1423555"/>
            <a:ext cx="6145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По-зва-о    је   мај,           све бу-бе на  чај.           По-зва-о    је   мај,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3308" y="2258083"/>
            <a:ext cx="6382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 бу-бе на  чај.           </a:t>
            </a:r>
            <a:r>
              <a:rPr lang="sr-Cyrl-B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sr-Cyrl-B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о- се  до   пче-  ле     да  се про-ве  се – ле,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7821" y="3095620"/>
            <a:ext cx="6382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  -      хе           бу – ба -  ма – ре,   леп -  ти -      ре       бум – ба  ре.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8387" y="4022098"/>
            <a:ext cx="6834256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И     ли- вад – ске    поп  -   це,          и     ру – да – ре    ров   -      це.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" name="Picture 2" descr="123RF - Millions of Creative Stock Photos, Vectors, Videos and Music Files For Your Inspiration and Projects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75" y="1115778"/>
            <a:ext cx="2068525" cy="267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8386" y="4705350"/>
            <a:ext cx="3236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6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74741"/>
            <a:ext cx="6553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67691" y="483795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ПЈЕСМА </a:t>
            </a:r>
          </a:p>
          <a:p>
            <a:pPr algn="ctr"/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„СИТНА ЈЕ КИША ПАДАЛА“</a:t>
            </a:r>
          </a:p>
          <a:p>
            <a:pPr algn="ctr"/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Половина са тачком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7691" y="3476686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 4. РАЗРЕД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290B8445-9103-46ED-A68D-890EBEF5837E}"/>
              </a:ext>
            </a:extLst>
          </p:cNvPr>
          <p:cNvGrpSpPr/>
          <p:nvPr/>
        </p:nvGrpSpPr>
        <p:grpSpPr>
          <a:xfrm>
            <a:off x="7924800" y="262261"/>
            <a:ext cx="948698" cy="1581396"/>
            <a:chOff x="7003258" y="2006049"/>
            <a:chExt cx="2703851" cy="3914141"/>
          </a:xfrm>
        </p:grpSpPr>
        <p:sp>
          <p:nvSpPr>
            <p:cNvPr id="8" name="Freeform: Shape 87">
              <a:extLst>
                <a:ext uri="{FF2B5EF4-FFF2-40B4-BE49-F238E27FC236}">
                  <a16:creationId xmlns="" xmlns:a16="http://schemas.microsoft.com/office/drawing/2014/main" id="{E52DF50B-0146-4935-B441-0397D6C2E0A0}"/>
                </a:ext>
              </a:extLst>
            </p:cNvPr>
            <p:cNvSpPr/>
            <p:nvPr/>
          </p:nvSpPr>
          <p:spPr>
            <a:xfrm>
              <a:off x="7003258" y="2006049"/>
              <a:ext cx="2703851" cy="3914141"/>
            </a:xfrm>
            <a:custGeom>
              <a:avLst/>
              <a:gdLst>
                <a:gd name="connsiteX0" fmla="*/ 9525 w 2703851"/>
                <a:gd name="connsiteY0" fmla="*/ 3460433 h 3914141"/>
                <a:gd name="connsiteX1" fmla="*/ 785812 w 2703851"/>
                <a:gd name="connsiteY1" fmla="*/ 3909060 h 3914141"/>
                <a:gd name="connsiteX2" fmla="*/ 9525 w 2703851"/>
                <a:gd name="connsiteY2" fmla="*/ 3460433 h 3914141"/>
                <a:gd name="connsiteX3" fmla="*/ 35242 w 2703851"/>
                <a:gd name="connsiteY3" fmla="*/ 3149918 h 3914141"/>
                <a:gd name="connsiteX4" fmla="*/ 1148715 w 2703851"/>
                <a:gd name="connsiteY4" fmla="*/ 3792855 h 3914141"/>
                <a:gd name="connsiteX5" fmla="*/ 998220 w 2703851"/>
                <a:gd name="connsiteY5" fmla="*/ 3861435 h 3914141"/>
                <a:gd name="connsiteX6" fmla="*/ 0 w 2703851"/>
                <a:gd name="connsiteY6" fmla="*/ 3285173 h 3914141"/>
                <a:gd name="connsiteX7" fmla="*/ 35242 w 2703851"/>
                <a:gd name="connsiteY7" fmla="*/ 3149918 h 3914141"/>
                <a:gd name="connsiteX8" fmla="*/ 200025 w 2703851"/>
                <a:gd name="connsiteY8" fmla="*/ 2911793 h 3914141"/>
                <a:gd name="connsiteX9" fmla="*/ 1379220 w 2703851"/>
                <a:gd name="connsiteY9" fmla="*/ 3592830 h 3914141"/>
                <a:gd name="connsiteX10" fmla="*/ 1280160 w 2703851"/>
                <a:gd name="connsiteY10" fmla="*/ 3698558 h 3914141"/>
                <a:gd name="connsiteX11" fmla="*/ 105728 w 2703851"/>
                <a:gd name="connsiteY11" fmla="*/ 3020378 h 3914141"/>
                <a:gd name="connsiteX12" fmla="*/ 200025 w 2703851"/>
                <a:gd name="connsiteY12" fmla="*/ 2911793 h 3914141"/>
                <a:gd name="connsiteX13" fmla="*/ 471488 w 2703851"/>
                <a:gd name="connsiteY13" fmla="*/ 2743200 h 3914141"/>
                <a:gd name="connsiteX14" fmla="*/ 1494473 w 2703851"/>
                <a:gd name="connsiteY14" fmla="*/ 3332797 h 3914141"/>
                <a:gd name="connsiteX15" fmla="*/ 1454468 w 2703851"/>
                <a:gd name="connsiteY15" fmla="*/ 3465195 h 3914141"/>
                <a:gd name="connsiteX16" fmla="*/ 326708 w 2703851"/>
                <a:gd name="connsiteY16" fmla="*/ 2814637 h 3914141"/>
                <a:gd name="connsiteX17" fmla="*/ 471488 w 2703851"/>
                <a:gd name="connsiteY17" fmla="*/ 2743200 h 3914141"/>
                <a:gd name="connsiteX18" fmla="*/ 820519 w 2703851"/>
                <a:gd name="connsiteY18" fmla="*/ 2680623 h 3914141"/>
                <a:gd name="connsiteX19" fmla="*/ 1493520 w 2703851"/>
                <a:gd name="connsiteY19" fmla="*/ 3154680 h 3914141"/>
                <a:gd name="connsiteX20" fmla="*/ 1495425 w 2703851"/>
                <a:gd name="connsiteY20" fmla="*/ 3164205 h 3914141"/>
                <a:gd name="connsiteX21" fmla="*/ 674370 w 2703851"/>
                <a:gd name="connsiteY21" fmla="*/ 2690813 h 3914141"/>
                <a:gd name="connsiteX22" fmla="*/ 820519 w 2703851"/>
                <a:gd name="connsiteY22" fmla="*/ 2680623 h 3914141"/>
                <a:gd name="connsiteX23" fmla="*/ 1444943 w 2703851"/>
                <a:gd name="connsiteY23" fmla="*/ 0 h 3914141"/>
                <a:gd name="connsiteX24" fmla="*/ 1608773 w 2703851"/>
                <a:gd name="connsiteY24" fmla="*/ 211455 h 3914141"/>
                <a:gd name="connsiteX25" fmla="*/ 1608733 w 2703851"/>
                <a:gd name="connsiteY25" fmla="*/ 212483 h 3914141"/>
                <a:gd name="connsiteX26" fmla="*/ 1669256 w 2703851"/>
                <a:gd name="connsiteY26" fmla="*/ 283964 h 3914141"/>
                <a:gd name="connsiteX27" fmla="*/ 2286952 w 2703851"/>
                <a:gd name="connsiteY27" fmla="*/ 841057 h 3914141"/>
                <a:gd name="connsiteX28" fmla="*/ 2697480 w 2703851"/>
                <a:gd name="connsiteY28" fmla="*/ 1579245 h 3914141"/>
                <a:gd name="connsiteX29" fmla="*/ 1983105 w 2703851"/>
                <a:gd name="connsiteY29" fmla="*/ 2023110 h 3914141"/>
                <a:gd name="connsiteX30" fmla="*/ 2404110 w 2703851"/>
                <a:gd name="connsiteY30" fmla="*/ 1567815 h 3914141"/>
                <a:gd name="connsiteX31" fmla="*/ 1903095 w 2703851"/>
                <a:gd name="connsiteY31" fmla="*/ 674370 h 3914141"/>
                <a:gd name="connsiteX32" fmla="*/ 1630069 w 2703851"/>
                <a:gd name="connsiteY32" fmla="*/ 345106 h 3914141"/>
                <a:gd name="connsiteX33" fmla="*/ 1605031 w 2703851"/>
                <a:gd name="connsiteY33" fmla="*/ 307221 h 3914141"/>
                <a:gd name="connsiteX34" fmla="*/ 1496378 w 2703851"/>
                <a:gd name="connsiteY34" fmla="*/ 3088005 h 3914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03851" h="3914141">
                  <a:moveTo>
                    <a:pt x="9525" y="3460433"/>
                  </a:moveTo>
                  <a:lnTo>
                    <a:pt x="785812" y="3909060"/>
                  </a:lnTo>
                  <a:cubicBezTo>
                    <a:pt x="414337" y="3948113"/>
                    <a:pt x="80010" y="3758565"/>
                    <a:pt x="9525" y="3460433"/>
                  </a:cubicBezTo>
                  <a:close/>
                  <a:moveTo>
                    <a:pt x="35242" y="3149918"/>
                  </a:moveTo>
                  <a:lnTo>
                    <a:pt x="1148715" y="3792855"/>
                  </a:lnTo>
                  <a:cubicBezTo>
                    <a:pt x="1102042" y="3819525"/>
                    <a:pt x="1051560" y="3842385"/>
                    <a:pt x="998220" y="3861435"/>
                  </a:cubicBezTo>
                  <a:lnTo>
                    <a:pt x="0" y="3285173"/>
                  </a:lnTo>
                  <a:cubicBezTo>
                    <a:pt x="5715" y="3239453"/>
                    <a:pt x="18097" y="3193733"/>
                    <a:pt x="35242" y="3149918"/>
                  </a:cubicBezTo>
                  <a:close/>
                  <a:moveTo>
                    <a:pt x="200025" y="2911793"/>
                  </a:moveTo>
                  <a:lnTo>
                    <a:pt x="1379220" y="3592830"/>
                  </a:lnTo>
                  <a:cubicBezTo>
                    <a:pt x="1350645" y="3630930"/>
                    <a:pt x="1317308" y="3666173"/>
                    <a:pt x="1280160" y="3698558"/>
                  </a:cubicBezTo>
                  <a:lnTo>
                    <a:pt x="105728" y="3020378"/>
                  </a:lnTo>
                  <a:cubicBezTo>
                    <a:pt x="132398" y="2981325"/>
                    <a:pt x="163830" y="2945130"/>
                    <a:pt x="200025" y="2911793"/>
                  </a:cubicBezTo>
                  <a:close/>
                  <a:moveTo>
                    <a:pt x="471488" y="2743200"/>
                  </a:moveTo>
                  <a:lnTo>
                    <a:pt x="1494473" y="3332797"/>
                  </a:lnTo>
                  <a:cubicBezTo>
                    <a:pt x="1486853" y="3378517"/>
                    <a:pt x="1473518" y="3422332"/>
                    <a:pt x="1454468" y="3465195"/>
                  </a:cubicBezTo>
                  <a:lnTo>
                    <a:pt x="326708" y="2814637"/>
                  </a:lnTo>
                  <a:cubicBezTo>
                    <a:pt x="371475" y="2787015"/>
                    <a:pt x="420053" y="2763202"/>
                    <a:pt x="471488" y="2743200"/>
                  </a:cubicBezTo>
                  <a:close/>
                  <a:moveTo>
                    <a:pt x="820519" y="2680623"/>
                  </a:moveTo>
                  <a:cubicBezTo>
                    <a:pt x="1155457" y="2684100"/>
                    <a:pt x="1439346" y="2873812"/>
                    <a:pt x="1493520" y="3154680"/>
                  </a:cubicBezTo>
                  <a:cubicBezTo>
                    <a:pt x="1494472" y="3157538"/>
                    <a:pt x="1494472" y="3161347"/>
                    <a:pt x="1495425" y="3164205"/>
                  </a:cubicBezTo>
                  <a:lnTo>
                    <a:pt x="674370" y="2690813"/>
                  </a:lnTo>
                  <a:cubicBezTo>
                    <a:pt x="723781" y="2683431"/>
                    <a:pt x="772671" y="2680127"/>
                    <a:pt x="820519" y="2680623"/>
                  </a:cubicBezTo>
                  <a:close/>
                  <a:moveTo>
                    <a:pt x="1444943" y="0"/>
                  </a:moveTo>
                  <a:lnTo>
                    <a:pt x="1608773" y="211455"/>
                  </a:lnTo>
                  <a:lnTo>
                    <a:pt x="1608733" y="212483"/>
                  </a:lnTo>
                  <a:lnTo>
                    <a:pt x="1669256" y="283964"/>
                  </a:lnTo>
                  <a:cubicBezTo>
                    <a:pt x="1813798" y="447913"/>
                    <a:pt x="2024062" y="657701"/>
                    <a:pt x="2286952" y="841057"/>
                  </a:cubicBezTo>
                  <a:cubicBezTo>
                    <a:pt x="2787967" y="1190625"/>
                    <a:pt x="2697480" y="1579245"/>
                    <a:pt x="2697480" y="1579245"/>
                  </a:cubicBezTo>
                  <a:cubicBezTo>
                    <a:pt x="2697480" y="1579245"/>
                    <a:pt x="2640330" y="1983105"/>
                    <a:pt x="1983105" y="2023110"/>
                  </a:cubicBezTo>
                  <a:cubicBezTo>
                    <a:pt x="1983105" y="2023110"/>
                    <a:pt x="2359342" y="1830705"/>
                    <a:pt x="2404110" y="1567815"/>
                  </a:cubicBezTo>
                  <a:cubicBezTo>
                    <a:pt x="2448877" y="1304925"/>
                    <a:pt x="2045970" y="814387"/>
                    <a:pt x="1903095" y="674370"/>
                  </a:cubicBezTo>
                  <a:cubicBezTo>
                    <a:pt x="1902499" y="674965"/>
                    <a:pt x="1759401" y="527848"/>
                    <a:pt x="1630069" y="345106"/>
                  </a:cubicBezTo>
                  <a:lnTo>
                    <a:pt x="1605031" y="307221"/>
                  </a:lnTo>
                  <a:lnTo>
                    <a:pt x="1496378" y="3088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5000">
                  <a:schemeClr val="accent2"/>
                </a:gs>
                <a:gs pos="34000">
                  <a:schemeClr val="accent3"/>
                </a:gs>
                <a:gs pos="83000">
                  <a:schemeClr val="accent6"/>
                </a:gs>
                <a:gs pos="68000">
                  <a:schemeClr val="accent5"/>
                </a:gs>
                <a:gs pos="51000">
                  <a:schemeClr val="accent4"/>
                </a:gs>
              </a:gsLst>
              <a:lin ang="189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8">
              <a:extLst>
                <a:ext uri="{FF2B5EF4-FFF2-40B4-BE49-F238E27FC236}">
                  <a16:creationId xmlns="" xmlns:a16="http://schemas.microsoft.com/office/drawing/2014/main" id="{970337FC-D65E-4390-902E-37E3967456CE}"/>
                </a:ext>
              </a:extLst>
            </p:cNvPr>
            <p:cNvSpPr/>
            <p:nvPr/>
          </p:nvSpPr>
          <p:spPr>
            <a:xfrm>
              <a:off x="7005639" y="4686383"/>
              <a:ext cx="1493044" cy="1221104"/>
            </a:xfrm>
            <a:custGeom>
              <a:avLst/>
              <a:gdLst>
                <a:gd name="connsiteX0" fmla="*/ 0 w 1493044"/>
                <a:gd name="connsiteY0" fmla="*/ 597217 h 1221104"/>
                <a:gd name="connsiteX1" fmla="*/ 384810 w 1493044"/>
                <a:gd name="connsiteY1" fmla="*/ 818197 h 1221104"/>
                <a:gd name="connsiteX2" fmla="*/ 786765 w 1493044"/>
                <a:gd name="connsiteY2" fmla="*/ 1221104 h 1221104"/>
                <a:gd name="connsiteX3" fmla="*/ 432435 w 1493044"/>
                <a:gd name="connsiteY3" fmla="*/ 1018222 h 1221104"/>
                <a:gd name="connsiteX4" fmla="*/ 103347 w 1493044"/>
                <a:gd name="connsiteY4" fmla="*/ 330517 h 1221104"/>
                <a:gd name="connsiteX5" fmla="*/ 580549 w 1493044"/>
                <a:gd name="connsiteY5" fmla="*/ 605789 h 1221104"/>
                <a:gd name="connsiteX6" fmla="*/ 1146334 w 1493044"/>
                <a:gd name="connsiteY6" fmla="*/ 1102994 h 1221104"/>
                <a:gd name="connsiteX7" fmla="*/ 687756 w 1493044"/>
                <a:gd name="connsiteY7" fmla="*/ 842535 h 1221104"/>
                <a:gd name="connsiteX8" fmla="*/ 325279 w 1493044"/>
                <a:gd name="connsiteY8" fmla="*/ 125730 h 1221104"/>
                <a:gd name="connsiteX9" fmla="*/ 804386 w 1493044"/>
                <a:gd name="connsiteY9" fmla="*/ 400050 h 1221104"/>
                <a:gd name="connsiteX10" fmla="*/ 1376839 w 1493044"/>
                <a:gd name="connsiteY10" fmla="*/ 902970 h 1221104"/>
                <a:gd name="connsiteX11" fmla="*/ 944404 w 1493044"/>
                <a:gd name="connsiteY11" fmla="*/ 655320 h 1221104"/>
                <a:gd name="connsiteX12" fmla="*/ 671989 w 1493044"/>
                <a:gd name="connsiteY12" fmla="*/ 0 h 1221104"/>
                <a:gd name="connsiteX13" fmla="*/ 1040606 w 1493044"/>
                <a:gd name="connsiteY13" fmla="*/ 212407 h 1221104"/>
                <a:gd name="connsiteX14" fmla="*/ 1493044 w 1493044"/>
                <a:gd name="connsiteY14" fmla="*/ 643890 h 1221104"/>
                <a:gd name="connsiteX15" fmla="*/ 1161574 w 1493044"/>
                <a:gd name="connsiteY15" fmla="*/ 457200 h 122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3044" h="1221104">
                  <a:moveTo>
                    <a:pt x="0" y="597217"/>
                  </a:moveTo>
                  <a:lnTo>
                    <a:pt x="384810" y="818197"/>
                  </a:lnTo>
                  <a:lnTo>
                    <a:pt x="786765" y="1221104"/>
                  </a:lnTo>
                  <a:lnTo>
                    <a:pt x="432435" y="1018222"/>
                  </a:lnTo>
                  <a:close/>
                  <a:moveTo>
                    <a:pt x="103347" y="330517"/>
                  </a:moveTo>
                  <a:lnTo>
                    <a:pt x="580549" y="605789"/>
                  </a:lnTo>
                  <a:lnTo>
                    <a:pt x="1146334" y="1102994"/>
                  </a:lnTo>
                  <a:lnTo>
                    <a:pt x="687756" y="842535"/>
                  </a:lnTo>
                  <a:close/>
                  <a:moveTo>
                    <a:pt x="325279" y="125730"/>
                  </a:moveTo>
                  <a:lnTo>
                    <a:pt x="804386" y="400050"/>
                  </a:lnTo>
                  <a:lnTo>
                    <a:pt x="1376839" y="902970"/>
                  </a:lnTo>
                  <a:lnTo>
                    <a:pt x="944404" y="655320"/>
                  </a:lnTo>
                  <a:close/>
                  <a:moveTo>
                    <a:pt x="671989" y="0"/>
                  </a:moveTo>
                  <a:lnTo>
                    <a:pt x="1040606" y="212407"/>
                  </a:lnTo>
                  <a:lnTo>
                    <a:pt x="1493044" y="643890"/>
                  </a:lnTo>
                  <a:lnTo>
                    <a:pt x="1161574" y="4572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40000"/>
                  </a:schemeClr>
                </a:gs>
                <a:gs pos="34000">
                  <a:schemeClr val="accent2">
                    <a:lumMod val="40000"/>
                  </a:schemeClr>
                </a:gs>
                <a:gs pos="80000">
                  <a:schemeClr val="accent3">
                    <a:lumMod val="55000"/>
                  </a:schemeClr>
                </a:gs>
                <a:gs pos="100000">
                  <a:schemeClr val="accent4">
                    <a:lumMod val="55000"/>
                  </a:schemeClr>
                </a:gs>
              </a:gsLst>
              <a:lin ang="189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290B8445-9103-46ED-A68D-890EBEF5837E}"/>
              </a:ext>
            </a:extLst>
          </p:cNvPr>
          <p:cNvGrpSpPr/>
          <p:nvPr/>
        </p:nvGrpSpPr>
        <p:grpSpPr>
          <a:xfrm>
            <a:off x="400315" y="1912545"/>
            <a:ext cx="948698" cy="1581396"/>
            <a:chOff x="7003258" y="2006049"/>
            <a:chExt cx="2703851" cy="3914141"/>
          </a:xfrm>
        </p:grpSpPr>
        <p:sp>
          <p:nvSpPr>
            <p:cNvPr id="35" name="Freeform: Shape 87">
              <a:extLst>
                <a:ext uri="{FF2B5EF4-FFF2-40B4-BE49-F238E27FC236}">
                  <a16:creationId xmlns="" xmlns:a16="http://schemas.microsoft.com/office/drawing/2014/main" id="{E52DF50B-0146-4935-B441-0397D6C2E0A0}"/>
                </a:ext>
              </a:extLst>
            </p:cNvPr>
            <p:cNvSpPr/>
            <p:nvPr/>
          </p:nvSpPr>
          <p:spPr>
            <a:xfrm>
              <a:off x="7003258" y="2006049"/>
              <a:ext cx="2703851" cy="3914141"/>
            </a:xfrm>
            <a:custGeom>
              <a:avLst/>
              <a:gdLst>
                <a:gd name="connsiteX0" fmla="*/ 9525 w 2703851"/>
                <a:gd name="connsiteY0" fmla="*/ 3460433 h 3914141"/>
                <a:gd name="connsiteX1" fmla="*/ 785812 w 2703851"/>
                <a:gd name="connsiteY1" fmla="*/ 3909060 h 3914141"/>
                <a:gd name="connsiteX2" fmla="*/ 9525 w 2703851"/>
                <a:gd name="connsiteY2" fmla="*/ 3460433 h 3914141"/>
                <a:gd name="connsiteX3" fmla="*/ 35242 w 2703851"/>
                <a:gd name="connsiteY3" fmla="*/ 3149918 h 3914141"/>
                <a:gd name="connsiteX4" fmla="*/ 1148715 w 2703851"/>
                <a:gd name="connsiteY4" fmla="*/ 3792855 h 3914141"/>
                <a:gd name="connsiteX5" fmla="*/ 998220 w 2703851"/>
                <a:gd name="connsiteY5" fmla="*/ 3861435 h 3914141"/>
                <a:gd name="connsiteX6" fmla="*/ 0 w 2703851"/>
                <a:gd name="connsiteY6" fmla="*/ 3285173 h 3914141"/>
                <a:gd name="connsiteX7" fmla="*/ 35242 w 2703851"/>
                <a:gd name="connsiteY7" fmla="*/ 3149918 h 3914141"/>
                <a:gd name="connsiteX8" fmla="*/ 200025 w 2703851"/>
                <a:gd name="connsiteY8" fmla="*/ 2911793 h 3914141"/>
                <a:gd name="connsiteX9" fmla="*/ 1379220 w 2703851"/>
                <a:gd name="connsiteY9" fmla="*/ 3592830 h 3914141"/>
                <a:gd name="connsiteX10" fmla="*/ 1280160 w 2703851"/>
                <a:gd name="connsiteY10" fmla="*/ 3698558 h 3914141"/>
                <a:gd name="connsiteX11" fmla="*/ 105728 w 2703851"/>
                <a:gd name="connsiteY11" fmla="*/ 3020378 h 3914141"/>
                <a:gd name="connsiteX12" fmla="*/ 200025 w 2703851"/>
                <a:gd name="connsiteY12" fmla="*/ 2911793 h 3914141"/>
                <a:gd name="connsiteX13" fmla="*/ 471488 w 2703851"/>
                <a:gd name="connsiteY13" fmla="*/ 2743200 h 3914141"/>
                <a:gd name="connsiteX14" fmla="*/ 1494473 w 2703851"/>
                <a:gd name="connsiteY14" fmla="*/ 3332797 h 3914141"/>
                <a:gd name="connsiteX15" fmla="*/ 1454468 w 2703851"/>
                <a:gd name="connsiteY15" fmla="*/ 3465195 h 3914141"/>
                <a:gd name="connsiteX16" fmla="*/ 326708 w 2703851"/>
                <a:gd name="connsiteY16" fmla="*/ 2814637 h 3914141"/>
                <a:gd name="connsiteX17" fmla="*/ 471488 w 2703851"/>
                <a:gd name="connsiteY17" fmla="*/ 2743200 h 3914141"/>
                <a:gd name="connsiteX18" fmla="*/ 820519 w 2703851"/>
                <a:gd name="connsiteY18" fmla="*/ 2680623 h 3914141"/>
                <a:gd name="connsiteX19" fmla="*/ 1493520 w 2703851"/>
                <a:gd name="connsiteY19" fmla="*/ 3154680 h 3914141"/>
                <a:gd name="connsiteX20" fmla="*/ 1495425 w 2703851"/>
                <a:gd name="connsiteY20" fmla="*/ 3164205 h 3914141"/>
                <a:gd name="connsiteX21" fmla="*/ 674370 w 2703851"/>
                <a:gd name="connsiteY21" fmla="*/ 2690813 h 3914141"/>
                <a:gd name="connsiteX22" fmla="*/ 820519 w 2703851"/>
                <a:gd name="connsiteY22" fmla="*/ 2680623 h 3914141"/>
                <a:gd name="connsiteX23" fmla="*/ 1444943 w 2703851"/>
                <a:gd name="connsiteY23" fmla="*/ 0 h 3914141"/>
                <a:gd name="connsiteX24" fmla="*/ 1608773 w 2703851"/>
                <a:gd name="connsiteY24" fmla="*/ 211455 h 3914141"/>
                <a:gd name="connsiteX25" fmla="*/ 1608733 w 2703851"/>
                <a:gd name="connsiteY25" fmla="*/ 212483 h 3914141"/>
                <a:gd name="connsiteX26" fmla="*/ 1669256 w 2703851"/>
                <a:gd name="connsiteY26" fmla="*/ 283964 h 3914141"/>
                <a:gd name="connsiteX27" fmla="*/ 2286952 w 2703851"/>
                <a:gd name="connsiteY27" fmla="*/ 841057 h 3914141"/>
                <a:gd name="connsiteX28" fmla="*/ 2697480 w 2703851"/>
                <a:gd name="connsiteY28" fmla="*/ 1579245 h 3914141"/>
                <a:gd name="connsiteX29" fmla="*/ 1983105 w 2703851"/>
                <a:gd name="connsiteY29" fmla="*/ 2023110 h 3914141"/>
                <a:gd name="connsiteX30" fmla="*/ 2404110 w 2703851"/>
                <a:gd name="connsiteY30" fmla="*/ 1567815 h 3914141"/>
                <a:gd name="connsiteX31" fmla="*/ 1903095 w 2703851"/>
                <a:gd name="connsiteY31" fmla="*/ 674370 h 3914141"/>
                <a:gd name="connsiteX32" fmla="*/ 1630069 w 2703851"/>
                <a:gd name="connsiteY32" fmla="*/ 345106 h 3914141"/>
                <a:gd name="connsiteX33" fmla="*/ 1605031 w 2703851"/>
                <a:gd name="connsiteY33" fmla="*/ 307221 h 3914141"/>
                <a:gd name="connsiteX34" fmla="*/ 1496378 w 2703851"/>
                <a:gd name="connsiteY34" fmla="*/ 3088005 h 3914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03851" h="3914141">
                  <a:moveTo>
                    <a:pt x="9525" y="3460433"/>
                  </a:moveTo>
                  <a:lnTo>
                    <a:pt x="785812" y="3909060"/>
                  </a:lnTo>
                  <a:cubicBezTo>
                    <a:pt x="414337" y="3948113"/>
                    <a:pt x="80010" y="3758565"/>
                    <a:pt x="9525" y="3460433"/>
                  </a:cubicBezTo>
                  <a:close/>
                  <a:moveTo>
                    <a:pt x="35242" y="3149918"/>
                  </a:moveTo>
                  <a:lnTo>
                    <a:pt x="1148715" y="3792855"/>
                  </a:lnTo>
                  <a:cubicBezTo>
                    <a:pt x="1102042" y="3819525"/>
                    <a:pt x="1051560" y="3842385"/>
                    <a:pt x="998220" y="3861435"/>
                  </a:cubicBezTo>
                  <a:lnTo>
                    <a:pt x="0" y="3285173"/>
                  </a:lnTo>
                  <a:cubicBezTo>
                    <a:pt x="5715" y="3239453"/>
                    <a:pt x="18097" y="3193733"/>
                    <a:pt x="35242" y="3149918"/>
                  </a:cubicBezTo>
                  <a:close/>
                  <a:moveTo>
                    <a:pt x="200025" y="2911793"/>
                  </a:moveTo>
                  <a:lnTo>
                    <a:pt x="1379220" y="3592830"/>
                  </a:lnTo>
                  <a:cubicBezTo>
                    <a:pt x="1350645" y="3630930"/>
                    <a:pt x="1317308" y="3666173"/>
                    <a:pt x="1280160" y="3698558"/>
                  </a:cubicBezTo>
                  <a:lnTo>
                    <a:pt x="105728" y="3020378"/>
                  </a:lnTo>
                  <a:cubicBezTo>
                    <a:pt x="132398" y="2981325"/>
                    <a:pt x="163830" y="2945130"/>
                    <a:pt x="200025" y="2911793"/>
                  </a:cubicBezTo>
                  <a:close/>
                  <a:moveTo>
                    <a:pt x="471488" y="2743200"/>
                  </a:moveTo>
                  <a:lnTo>
                    <a:pt x="1494473" y="3332797"/>
                  </a:lnTo>
                  <a:cubicBezTo>
                    <a:pt x="1486853" y="3378517"/>
                    <a:pt x="1473518" y="3422332"/>
                    <a:pt x="1454468" y="3465195"/>
                  </a:cubicBezTo>
                  <a:lnTo>
                    <a:pt x="326708" y="2814637"/>
                  </a:lnTo>
                  <a:cubicBezTo>
                    <a:pt x="371475" y="2787015"/>
                    <a:pt x="420053" y="2763202"/>
                    <a:pt x="471488" y="2743200"/>
                  </a:cubicBezTo>
                  <a:close/>
                  <a:moveTo>
                    <a:pt x="820519" y="2680623"/>
                  </a:moveTo>
                  <a:cubicBezTo>
                    <a:pt x="1155457" y="2684100"/>
                    <a:pt x="1439346" y="2873812"/>
                    <a:pt x="1493520" y="3154680"/>
                  </a:cubicBezTo>
                  <a:cubicBezTo>
                    <a:pt x="1494472" y="3157538"/>
                    <a:pt x="1494472" y="3161347"/>
                    <a:pt x="1495425" y="3164205"/>
                  </a:cubicBezTo>
                  <a:lnTo>
                    <a:pt x="674370" y="2690813"/>
                  </a:lnTo>
                  <a:cubicBezTo>
                    <a:pt x="723781" y="2683431"/>
                    <a:pt x="772671" y="2680127"/>
                    <a:pt x="820519" y="2680623"/>
                  </a:cubicBezTo>
                  <a:close/>
                  <a:moveTo>
                    <a:pt x="1444943" y="0"/>
                  </a:moveTo>
                  <a:lnTo>
                    <a:pt x="1608773" y="211455"/>
                  </a:lnTo>
                  <a:lnTo>
                    <a:pt x="1608733" y="212483"/>
                  </a:lnTo>
                  <a:lnTo>
                    <a:pt x="1669256" y="283964"/>
                  </a:lnTo>
                  <a:cubicBezTo>
                    <a:pt x="1813798" y="447913"/>
                    <a:pt x="2024062" y="657701"/>
                    <a:pt x="2286952" y="841057"/>
                  </a:cubicBezTo>
                  <a:cubicBezTo>
                    <a:pt x="2787967" y="1190625"/>
                    <a:pt x="2697480" y="1579245"/>
                    <a:pt x="2697480" y="1579245"/>
                  </a:cubicBezTo>
                  <a:cubicBezTo>
                    <a:pt x="2697480" y="1579245"/>
                    <a:pt x="2640330" y="1983105"/>
                    <a:pt x="1983105" y="2023110"/>
                  </a:cubicBezTo>
                  <a:cubicBezTo>
                    <a:pt x="1983105" y="2023110"/>
                    <a:pt x="2359342" y="1830705"/>
                    <a:pt x="2404110" y="1567815"/>
                  </a:cubicBezTo>
                  <a:cubicBezTo>
                    <a:pt x="2448877" y="1304925"/>
                    <a:pt x="2045970" y="814387"/>
                    <a:pt x="1903095" y="674370"/>
                  </a:cubicBezTo>
                  <a:cubicBezTo>
                    <a:pt x="1902499" y="674965"/>
                    <a:pt x="1759401" y="527848"/>
                    <a:pt x="1630069" y="345106"/>
                  </a:cubicBezTo>
                  <a:lnTo>
                    <a:pt x="1605031" y="307221"/>
                  </a:lnTo>
                  <a:lnTo>
                    <a:pt x="1496378" y="30880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5000">
                  <a:schemeClr val="accent2"/>
                </a:gs>
                <a:gs pos="34000">
                  <a:schemeClr val="accent3"/>
                </a:gs>
                <a:gs pos="83000">
                  <a:schemeClr val="accent6"/>
                </a:gs>
                <a:gs pos="68000">
                  <a:schemeClr val="accent5"/>
                </a:gs>
                <a:gs pos="51000">
                  <a:schemeClr val="accent4"/>
                </a:gs>
              </a:gsLst>
              <a:lin ang="189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88">
              <a:extLst>
                <a:ext uri="{FF2B5EF4-FFF2-40B4-BE49-F238E27FC236}">
                  <a16:creationId xmlns="" xmlns:a16="http://schemas.microsoft.com/office/drawing/2014/main" id="{970337FC-D65E-4390-902E-37E3967456CE}"/>
                </a:ext>
              </a:extLst>
            </p:cNvPr>
            <p:cNvSpPr/>
            <p:nvPr/>
          </p:nvSpPr>
          <p:spPr>
            <a:xfrm>
              <a:off x="7005639" y="4686383"/>
              <a:ext cx="1493044" cy="1221104"/>
            </a:xfrm>
            <a:custGeom>
              <a:avLst/>
              <a:gdLst>
                <a:gd name="connsiteX0" fmla="*/ 0 w 1493044"/>
                <a:gd name="connsiteY0" fmla="*/ 597217 h 1221104"/>
                <a:gd name="connsiteX1" fmla="*/ 384810 w 1493044"/>
                <a:gd name="connsiteY1" fmla="*/ 818197 h 1221104"/>
                <a:gd name="connsiteX2" fmla="*/ 786765 w 1493044"/>
                <a:gd name="connsiteY2" fmla="*/ 1221104 h 1221104"/>
                <a:gd name="connsiteX3" fmla="*/ 432435 w 1493044"/>
                <a:gd name="connsiteY3" fmla="*/ 1018222 h 1221104"/>
                <a:gd name="connsiteX4" fmla="*/ 103347 w 1493044"/>
                <a:gd name="connsiteY4" fmla="*/ 330517 h 1221104"/>
                <a:gd name="connsiteX5" fmla="*/ 580549 w 1493044"/>
                <a:gd name="connsiteY5" fmla="*/ 605789 h 1221104"/>
                <a:gd name="connsiteX6" fmla="*/ 1146334 w 1493044"/>
                <a:gd name="connsiteY6" fmla="*/ 1102994 h 1221104"/>
                <a:gd name="connsiteX7" fmla="*/ 687756 w 1493044"/>
                <a:gd name="connsiteY7" fmla="*/ 842535 h 1221104"/>
                <a:gd name="connsiteX8" fmla="*/ 325279 w 1493044"/>
                <a:gd name="connsiteY8" fmla="*/ 125730 h 1221104"/>
                <a:gd name="connsiteX9" fmla="*/ 804386 w 1493044"/>
                <a:gd name="connsiteY9" fmla="*/ 400050 h 1221104"/>
                <a:gd name="connsiteX10" fmla="*/ 1376839 w 1493044"/>
                <a:gd name="connsiteY10" fmla="*/ 902970 h 1221104"/>
                <a:gd name="connsiteX11" fmla="*/ 944404 w 1493044"/>
                <a:gd name="connsiteY11" fmla="*/ 655320 h 1221104"/>
                <a:gd name="connsiteX12" fmla="*/ 671989 w 1493044"/>
                <a:gd name="connsiteY12" fmla="*/ 0 h 1221104"/>
                <a:gd name="connsiteX13" fmla="*/ 1040606 w 1493044"/>
                <a:gd name="connsiteY13" fmla="*/ 212407 h 1221104"/>
                <a:gd name="connsiteX14" fmla="*/ 1493044 w 1493044"/>
                <a:gd name="connsiteY14" fmla="*/ 643890 h 1221104"/>
                <a:gd name="connsiteX15" fmla="*/ 1161574 w 1493044"/>
                <a:gd name="connsiteY15" fmla="*/ 457200 h 122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3044" h="1221104">
                  <a:moveTo>
                    <a:pt x="0" y="597217"/>
                  </a:moveTo>
                  <a:lnTo>
                    <a:pt x="384810" y="818197"/>
                  </a:lnTo>
                  <a:lnTo>
                    <a:pt x="786765" y="1221104"/>
                  </a:lnTo>
                  <a:lnTo>
                    <a:pt x="432435" y="1018222"/>
                  </a:lnTo>
                  <a:close/>
                  <a:moveTo>
                    <a:pt x="103347" y="330517"/>
                  </a:moveTo>
                  <a:lnTo>
                    <a:pt x="580549" y="605789"/>
                  </a:lnTo>
                  <a:lnTo>
                    <a:pt x="1146334" y="1102994"/>
                  </a:lnTo>
                  <a:lnTo>
                    <a:pt x="687756" y="842535"/>
                  </a:lnTo>
                  <a:close/>
                  <a:moveTo>
                    <a:pt x="325279" y="125730"/>
                  </a:moveTo>
                  <a:lnTo>
                    <a:pt x="804386" y="400050"/>
                  </a:lnTo>
                  <a:lnTo>
                    <a:pt x="1376839" y="902970"/>
                  </a:lnTo>
                  <a:lnTo>
                    <a:pt x="944404" y="655320"/>
                  </a:lnTo>
                  <a:close/>
                  <a:moveTo>
                    <a:pt x="671989" y="0"/>
                  </a:moveTo>
                  <a:lnTo>
                    <a:pt x="1040606" y="212407"/>
                  </a:lnTo>
                  <a:lnTo>
                    <a:pt x="1493044" y="643890"/>
                  </a:lnTo>
                  <a:lnTo>
                    <a:pt x="1161574" y="4572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40000"/>
                  </a:schemeClr>
                </a:gs>
                <a:gs pos="34000">
                  <a:schemeClr val="accent2">
                    <a:lumMod val="40000"/>
                  </a:schemeClr>
                </a:gs>
                <a:gs pos="80000">
                  <a:schemeClr val="accent3">
                    <a:lumMod val="55000"/>
                  </a:schemeClr>
                </a:gs>
                <a:gs pos="100000">
                  <a:schemeClr val="accent4">
                    <a:lumMod val="55000"/>
                  </a:schemeClr>
                </a:gs>
              </a:gsLst>
              <a:lin ang="189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7848600" y="1313937"/>
            <a:ext cx="590507" cy="524588"/>
          </a:xfrm>
          <a:prstGeom prst="ellipse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534400" y="1576231"/>
            <a:ext cx="76200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4506" y="2952098"/>
            <a:ext cx="590507" cy="524588"/>
          </a:xfrm>
          <a:prstGeom prst="ellipse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11825" y="3237559"/>
            <a:ext cx="76200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35625" y="1690618"/>
            <a:ext cx="489588" cy="12185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61747" y="161492"/>
            <a:ext cx="489588" cy="12185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7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7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7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700" fill="hold">
                                          <p:stCondLst>
                                            <p:cond delay="2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134640" y="106189"/>
            <a:ext cx="2911661" cy="850384"/>
            <a:chOff x="2748418" y="2030329"/>
            <a:chExt cx="1991394" cy="1261282"/>
          </a:xfrm>
        </p:grpSpPr>
        <p:sp>
          <p:nvSpPr>
            <p:cNvPr id="5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25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7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14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15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24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3039087" y="71911"/>
            <a:ext cx="2966242" cy="850384"/>
            <a:chOff x="2748418" y="2030329"/>
            <a:chExt cx="1991394" cy="1261282"/>
          </a:xfrm>
        </p:grpSpPr>
        <p:sp>
          <p:nvSpPr>
            <p:cNvPr id="30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50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52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39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40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49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5954846" y="167613"/>
            <a:ext cx="2887666" cy="850384"/>
            <a:chOff x="2748418" y="2030329"/>
            <a:chExt cx="1991394" cy="1261282"/>
          </a:xfrm>
        </p:grpSpPr>
        <p:sp>
          <p:nvSpPr>
            <p:cNvPr id="54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74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76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63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64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73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8" y="835783"/>
            <a:ext cx="8533080" cy="208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1246" y="846944"/>
            <a:ext cx="388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Ситна је киша падала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913553" y="1241919"/>
            <a:ext cx="1879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 пјесма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11790" y="2491085"/>
            <a:ext cx="8414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Си - тна је   ки - ша   па - да - ла,       Ан-чи-ца   ов - це   чу -  ва - ла.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721" y="2916674"/>
            <a:ext cx="8552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Ан - чи -ца  ов -  це   чу -  ва - ла,      крај њих је мла- да за - спа – ла.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106690" y="1308609"/>
            <a:ext cx="0" cy="3334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950196" y="1329597"/>
            <a:ext cx="0" cy="3334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760695" y="3910830"/>
            <a:ext cx="544049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Половина са тачком траје 3 откуцаја.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8386" y="4705350"/>
            <a:ext cx="3236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66026" y="3446402"/>
            <a:ext cx="544049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Тачка продужава ноту за пола њеног трајања.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t="23544" b="51710"/>
          <a:stretch/>
        </p:blipFill>
        <p:spPr>
          <a:xfrm>
            <a:off x="7249539" y="3838348"/>
            <a:ext cx="1765372" cy="685800"/>
          </a:xfrm>
          <a:prstGeom prst="rect">
            <a:avLst/>
          </a:prstGeom>
        </p:spPr>
      </p:pic>
      <p:pic>
        <p:nvPicPr>
          <p:cNvPr id="4096" name="Picture 409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4175" y="3656671"/>
            <a:ext cx="493757" cy="90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3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134640" y="106189"/>
            <a:ext cx="2911661" cy="850384"/>
            <a:chOff x="2748418" y="2030329"/>
            <a:chExt cx="1991394" cy="1261282"/>
          </a:xfrm>
        </p:grpSpPr>
        <p:sp>
          <p:nvSpPr>
            <p:cNvPr id="5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25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7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14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15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24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3039087" y="71911"/>
            <a:ext cx="2966242" cy="850384"/>
            <a:chOff x="2748418" y="2030329"/>
            <a:chExt cx="1991394" cy="1261282"/>
          </a:xfrm>
        </p:grpSpPr>
        <p:sp>
          <p:nvSpPr>
            <p:cNvPr id="30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50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52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39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40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49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5954846" y="167613"/>
            <a:ext cx="2887666" cy="850384"/>
            <a:chOff x="2748418" y="2030329"/>
            <a:chExt cx="1991394" cy="1261282"/>
          </a:xfrm>
        </p:grpSpPr>
        <p:sp>
          <p:nvSpPr>
            <p:cNvPr id="54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74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76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63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64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73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8" y="835783"/>
            <a:ext cx="8533080" cy="234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1246" y="846944"/>
            <a:ext cx="388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Пјевамо солмизацијом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11790" y="2491085"/>
            <a:ext cx="8414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До  до  до   ре      ре  ми  сол   фа         ла ла сол  фа   ми  сол  ми  ре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6" descr="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546" y="3028949"/>
            <a:ext cx="3635692" cy="19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5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134640" y="106189"/>
            <a:ext cx="2911661" cy="850384"/>
            <a:chOff x="2748418" y="2030329"/>
            <a:chExt cx="1991394" cy="1261282"/>
          </a:xfrm>
        </p:grpSpPr>
        <p:sp>
          <p:nvSpPr>
            <p:cNvPr id="5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25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7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14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15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24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3039087" y="71911"/>
            <a:ext cx="2966242" cy="850384"/>
            <a:chOff x="2748418" y="2030329"/>
            <a:chExt cx="1991394" cy="1261282"/>
          </a:xfrm>
        </p:grpSpPr>
        <p:sp>
          <p:nvSpPr>
            <p:cNvPr id="30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50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52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39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40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49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5954846" y="167613"/>
            <a:ext cx="2887666" cy="850384"/>
            <a:chOff x="2748418" y="2030329"/>
            <a:chExt cx="1991394" cy="1261282"/>
          </a:xfrm>
        </p:grpSpPr>
        <p:sp>
          <p:nvSpPr>
            <p:cNvPr id="54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74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76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63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64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73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03" y="390845"/>
            <a:ext cx="8533080" cy="234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57267" y="272003"/>
            <a:ext cx="388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Свирамо на металофону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9626" y="2087054"/>
            <a:ext cx="8414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до  до  до   ре      ре  ми  сол   фа          ла ла сол фа  ми  сол   ми  ре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2818" y="815129"/>
            <a:ext cx="160493" cy="5417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365709" y="823042"/>
            <a:ext cx="160493" cy="5417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766001" y="818879"/>
            <a:ext cx="160493" cy="5417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215263" y="802533"/>
            <a:ext cx="319423" cy="541786"/>
          </a:xfrm>
          <a:prstGeom prst="rect">
            <a:avLst/>
          </a:prstGeom>
          <a:solidFill>
            <a:srgbClr val="7F6C53"/>
          </a:solidFill>
          <a:ln>
            <a:solidFill>
              <a:srgbClr val="7F6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721828" y="798309"/>
            <a:ext cx="160493" cy="541786"/>
          </a:xfrm>
          <a:prstGeom prst="rect">
            <a:avLst/>
          </a:prstGeom>
          <a:solidFill>
            <a:srgbClr val="7F6C53"/>
          </a:solidFill>
          <a:ln>
            <a:solidFill>
              <a:srgbClr val="7F6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862916" y="809046"/>
            <a:ext cx="684668" cy="541786"/>
          </a:xfrm>
          <a:prstGeom prst="rect">
            <a:avLst/>
          </a:prstGeom>
          <a:solidFill>
            <a:srgbClr val="7F6C53"/>
          </a:solidFill>
          <a:ln>
            <a:solidFill>
              <a:srgbClr val="7F6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118371" y="823042"/>
            <a:ext cx="398936" cy="5417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517889" y="818879"/>
            <a:ext cx="160493" cy="5417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440944" y="801461"/>
            <a:ext cx="160493" cy="5417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649520" y="803733"/>
            <a:ext cx="171104" cy="5417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608990" y="774451"/>
            <a:ext cx="171104" cy="5417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996041" y="796705"/>
            <a:ext cx="326179" cy="5417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000675" y="803733"/>
            <a:ext cx="680405" cy="5417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911471" y="796705"/>
            <a:ext cx="398677" cy="5417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909934" y="783210"/>
            <a:ext cx="171104" cy="5417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288197" y="777728"/>
            <a:ext cx="171104" cy="5417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054" y="2876550"/>
            <a:ext cx="6603010" cy="1975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5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25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7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134640" y="106189"/>
            <a:ext cx="2911661" cy="850384"/>
            <a:chOff x="2748418" y="2030329"/>
            <a:chExt cx="1991394" cy="1261282"/>
          </a:xfrm>
        </p:grpSpPr>
        <p:sp>
          <p:nvSpPr>
            <p:cNvPr id="5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25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7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14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15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24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3039087" y="71911"/>
            <a:ext cx="2966242" cy="850384"/>
            <a:chOff x="2748418" y="2030329"/>
            <a:chExt cx="1991394" cy="1261282"/>
          </a:xfrm>
        </p:grpSpPr>
        <p:sp>
          <p:nvSpPr>
            <p:cNvPr id="30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50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52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39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40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49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9719FCF6-09AB-43AE-8609-FB97B81FD28B}"/>
              </a:ext>
            </a:extLst>
          </p:cNvPr>
          <p:cNvGrpSpPr/>
          <p:nvPr/>
        </p:nvGrpSpPr>
        <p:grpSpPr>
          <a:xfrm>
            <a:off x="5954846" y="167613"/>
            <a:ext cx="2887666" cy="850384"/>
            <a:chOff x="2748418" y="2030329"/>
            <a:chExt cx="1991394" cy="1261282"/>
          </a:xfrm>
        </p:grpSpPr>
        <p:sp>
          <p:nvSpPr>
            <p:cNvPr id="54" name="Freeform: Shape 16">
              <a:extLst>
                <a:ext uri="{FF2B5EF4-FFF2-40B4-BE49-F238E27FC236}">
                  <a16:creationId xmlns="" xmlns:a16="http://schemas.microsoft.com/office/drawing/2014/main" id="{FA02F608-34D6-4377-893D-E0C3FC68298A}"/>
                </a:ext>
              </a:extLst>
            </p:cNvPr>
            <p:cNvSpPr/>
            <p:nvPr/>
          </p:nvSpPr>
          <p:spPr>
            <a:xfrm rot="17655301">
              <a:off x="3366916" y="2316510"/>
              <a:ext cx="98426" cy="259678"/>
            </a:xfrm>
            <a:custGeom>
              <a:avLst/>
              <a:gdLst>
                <a:gd name="connsiteX0" fmla="*/ 445294 w 447675"/>
                <a:gd name="connsiteY0" fmla="*/ 999649 h 1181100"/>
                <a:gd name="connsiteX1" fmla="*/ 445294 w 447675"/>
                <a:gd name="connsiteY1" fmla="*/ 999649 h 1181100"/>
                <a:gd name="connsiteX2" fmla="*/ 445294 w 447675"/>
                <a:gd name="connsiteY2" fmla="*/ 999649 h 1181100"/>
                <a:gd name="connsiteX3" fmla="*/ 439579 w 447675"/>
                <a:gd name="connsiteY3" fmla="*/ 7144 h 1181100"/>
                <a:gd name="connsiteX4" fmla="*/ 386239 w 447675"/>
                <a:gd name="connsiteY4" fmla="*/ 7144 h 1181100"/>
                <a:gd name="connsiteX5" fmla="*/ 390049 w 447675"/>
                <a:gd name="connsiteY5" fmla="*/ 881539 h 1181100"/>
                <a:gd name="connsiteX6" fmla="*/ 229076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5294 w 447675"/>
                <a:gd name="connsiteY10" fmla="*/ 997744 h 1181100"/>
                <a:gd name="connsiteX11" fmla="*/ 445294 w 447675"/>
                <a:gd name="connsiteY11" fmla="*/ 999649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675" h="1181100">
                  <a:moveTo>
                    <a:pt x="445294" y="999649"/>
                  </a:moveTo>
                  <a:cubicBezTo>
                    <a:pt x="445294" y="998696"/>
                    <a:pt x="445294" y="998696"/>
                    <a:pt x="445294" y="999649"/>
                  </a:cubicBezTo>
                  <a:cubicBezTo>
                    <a:pt x="445294" y="998696"/>
                    <a:pt x="445294" y="998696"/>
                    <a:pt x="445294" y="999649"/>
                  </a:cubicBezTo>
                  <a:lnTo>
                    <a:pt x="439579" y="7144"/>
                  </a:lnTo>
                  <a:lnTo>
                    <a:pt x="386239" y="7144"/>
                  </a:lnTo>
                  <a:lnTo>
                    <a:pt x="390049" y="881539"/>
                  </a:lnTo>
                  <a:cubicBezTo>
                    <a:pt x="350996" y="844391"/>
                    <a:pt x="293846" y="820579"/>
                    <a:pt x="229076" y="820579"/>
                  </a:cubicBezTo>
                  <a:cubicBezTo>
                    <a:pt x="111919" y="821531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5294" y="997744"/>
                  </a:lnTo>
                  <a:lnTo>
                    <a:pt x="445294" y="9996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17">
              <a:extLst>
                <a:ext uri="{FF2B5EF4-FFF2-40B4-BE49-F238E27FC236}">
                  <a16:creationId xmlns="" xmlns:a16="http://schemas.microsoft.com/office/drawing/2014/main" id="{2E86DABF-7DB0-40C6-AB5D-86B22C141761}"/>
                </a:ext>
              </a:extLst>
            </p:cNvPr>
            <p:cNvSpPr/>
            <p:nvPr/>
          </p:nvSpPr>
          <p:spPr>
            <a:xfrm rot="1966097">
              <a:off x="2880936" y="2553915"/>
              <a:ext cx="96479" cy="254540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18">
              <a:extLst>
                <a:ext uri="{FF2B5EF4-FFF2-40B4-BE49-F238E27FC236}">
                  <a16:creationId xmlns="" xmlns:a16="http://schemas.microsoft.com/office/drawing/2014/main" id="{DF73B683-5C43-4EB3-B8C6-BD0BB63E0D8C}"/>
                </a:ext>
              </a:extLst>
            </p:cNvPr>
            <p:cNvSpPr/>
            <p:nvPr/>
          </p:nvSpPr>
          <p:spPr>
            <a:xfrm rot="19504256">
              <a:off x="3866146" y="2072523"/>
              <a:ext cx="132590" cy="210785"/>
            </a:xfrm>
            <a:custGeom>
              <a:avLst/>
              <a:gdLst>
                <a:gd name="connsiteX0" fmla="*/ 629126 w 742950"/>
                <a:gd name="connsiteY0" fmla="*/ 297656 h 1181100"/>
                <a:gd name="connsiteX1" fmla="*/ 437674 w 742950"/>
                <a:gd name="connsiteY1" fmla="*/ 9049 h 1181100"/>
                <a:gd name="connsiteX2" fmla="*/ 437674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6246 w 742950"/>
                <a:gd name="connsiteY9" fmla="*/ 997744 h 1181100"/>
                <a:gd name="connsiteX10" fmla="*/ 446246 w 742950"/>
                <a:gd name="connsiteY10" fmla="*/ 999649 h 1181100"/>
                <a:gd name="connsiteX11" fmla="*/ 446246 w 742950"/>
                <a:gd name="connsiteY11" fmla="*/ 999649 h 1181100"/>
                <a:gd name="connsiteX12" fmla="*/ 446246 w 742950"/>
                <a:gd name="connsiteY12" fmla="*/ 999649 h 1181100"/>
                <a:gd name="connsiteX13" fmla="*/ 441484 w 742950"/>
                <a:gd name="connsiteY13" fmla="*/ 201454 h 1181100"/>
                <a:gd name="connsiteX14" fmla="*/ 604361 w 742950"/>
                <a:gd name="connsiteY14" fmla="*/ 351949 h 1181100"/>
                <a:gd name="connsiteX15" fmla="*/ 643414 w 742950"/>
                <a:gd name="connsiteY15" fmla="*/ 626269 h 1181100"/>
                <a:gd name="connsiteX16" fmla="*/ 629126 w 742950"/>
                <a:gd name="connsiteY16" fmla="*/ 297656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50" h="1181100">
                  <a:moveTo>
                    <a:pt x="629126" y="297656"/>
                  </a:moveTo>
                  <a:cubicBezTo>
                    <a:pt x="460534" y="185261"/>
                    <a:pt x="437674" y="10001"/>
                    <a:pt x="437674" y="9049"/>
                  </a:cubicBezTo>
                  <a:lnTo>
                    <a:pt x="437674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6246" y="997744"/>
                  </a:lnTo>
                  <a:lnTo>
                    <a:pt x="446246" y="999649"/>
                  </a:lnTo>
                  <a:cubicBezTo>
                    <a:pt x="446246" y="999649"/>
                    <a:pt x="446246" y="999649"/>
                    <a:pt x="446246" y="999649"/>
                  </a:cubicBezTo>
                  <a:cubicBezTo>
                    <a:pt x="446246" y="999649"/>
                    <a:pt x="446246" y="999649"/>
                    <a:pt x="446246" y="999649"/>
                  </a:cubicBezTo>
                  <a:lnTo>
                    <a:pt x="441484" y="201454"/>
                  </a:lnTo>
                  <a:cubicBezTo>
                    <a:pt x="469106" y="244316"/>
                    <a:pt x="516731" y="286226"/>
                    <a:pt x="604361" y="351949"/>
                  </a:cubicBezTo>
                  <a:cubicBezTo>
                    <a:pt x="777716" y="481489"/>
                    <a:pt x="643414" y="626269"/>
                    <a:pt x="643414" y="626269"/>
                  </a:cubicBezTo>
                  <a:cubicBezTo>
                    <a:pt x="753904" y="571976"/>
                    <a:pt x="791051" y="406241"/>
                    <a:pt x="629126" y="29765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19">
              <a:extLst>
                <a:ext uri="{FF2B5EF4-FFF2-40B4-BE49-F238E27FC236}">
                  <a16:creationId xmlns="" xmlns:a16="http://schemas.microsoft.com/office/drawing/2014/main" id="{E2EDE21A-9656-416E-8D64-2533DC7B89CB}"/>
                </a:ext>
              </a:extLst>
            </p:cNvPr>
            <p:cNvSpPr/>
            <p:nvPr/>
          </p:nvSpPr>
          <p:spPr>
            <a:xfrm>
              <a:off x="3192044" y="3031933"/>
              <a:ext cx="163345" cy="259678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20">
              <a:extLst>
                <a:ext uri="{FF2B5EF4-FFF2-40B4-BE49-F238E27FC236}">
                  <a16:creationId xmlns="" xmlns:a16="http://schemas.microsoft.com/office/drawing/2014/main" id="{BD476DDF-4572-4E3D-B3AC-16783E9D1515}"/>
                </a:ext>
              </a:extLst>
            </p:cNvPr>
            <p:cNvSpPr/>
            <p:nvPr/>
          </p:nvSpPr>
          <p:spPr>
            <a:xfrm rot="20494739">
              <a:off x="3941365" y="2547929"/>
              <a:ext cx="163345" cy="259678"/>
            </a:xfrm>
            <a:custGeom>
              <a:avLst/>
              <a:gdLst>
                <a:gd name="connsiteX0" fmla="*/ 631031 w 742950"/>
                <a:gd name="connsiteY0" fmla="*/ 297656 h 1181100"/>
                <a:gd name="connsiteX1" fmla="*/ 442436 w 742950"/>
                <a:gd name="connsiteY1" fmla="*/ 9049 h 1181100"/>
                <a:gd name="connsiteX2" fmla="*/ 442436 w 742950"/>
                <a:gd name="connsiteY2" fmla="*/ 7144 h 1181100"/>
                <a:gd name="connsiteX3" fmla="*/ 387191 w 742950"/>
                <a:gd name="connsiteY3" fmla="*/ 7144 h 1181100"/>
                <a:gd name="connsiteX4" fmla="*/ 391001 w 742950"/>
                <a:gd name="connsiteY4" fmla="*/ 881539 h 1181100"/>
                <a:gd name="connsiteX5" fmla="*/ 230029 w 742950"/>
                <a:gd name="connsiteY5" fmla="*/ 820579 h 1181100"/>
                <a:gd name="connsiteX6" fmla="*/ 7144 w 742950"/>
                <a:gd name="connsiteY6" fmla="*/ 1008221 h 1181100"/>
                <a:gd name="connsiteX7" fmla="*/ 230029 w 742950"/>
                <a:gd name="connsiteY7" fmla="*/ 1174909 h 1181100"/>
                <a:gd name="connsiteX8" fmla="*/ 443389 w 742950"/>
                <a:gd name="connsiteY8" fmla="*/ 997744 h 1181100"/>
                <a:gd name="connsiteX9" fmla="*/ 442436 w 742950"/>
                <a:gd name="connsiteY9" fmla="*/ 997744 h 1181100"/>
                <a:gd name="connsiteX10" fmla="*/ 442436 w 742950"/>
                <a:gd name="connsiteY10" fmla="*/ 999649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1484 w 742950"/>
                <a:gd name="connsiteY13" fmla="*/ 437674 h 1181100"/>
                <a:gd name="connsiteX14" fmla="*/ 604361 w 742950"/>
                <a:gd name="connsiteY14" fmla="*/ 587216 h 1181100"/>
                <a:gd name="connsiteX15" fmla="*/ 644366 w 742950"/>
                <a:gd name="connsiteY15" fmla="*/ 861536 h 1181100"/>
                <a:gd name="connsiteX16" fmla="*/ 694849 w 742950"/>
                <a:gd name="connsiteY16" fmla="*/ 598646 h 1181100"/>
                <a:gd name="connsiteX17" fmla="*/ 631031 w 742950"/>
                <a:gd name="connsiteY17" fmla="*/ 297656 h 1181100"/>
                <a:gd name="connsiteX18" fmla="*/ 630079 w 742950"/>
                <a:gd name="connsiteY18" fmla="*/ 531971 h 1181100"/>
                <a:gd name="connsiteX19" fmla="*/ 441484 w 742950"/>
                <a:gd name="connsiteY19" fmla="*/ 268129 h 1181100"/>
                <a:gd name="connsiteX20" fmla="*/ 441484 w 742950"/>
                <a:gd name="connsiteY20" fmla="*/ 200501 h 1181100"/>
                <a:gd name="connsiteX21" fmla="*/ 605314 w 742950"/>
                <a:gd name="connsiteY21" fmla="*/ 350996 h 1181100"/>
                <a:gd name="connsiteX22" fmla="*/ 681514 w 742950"/>
                <a:gd name="connsiteY22" fmla="*/ 583406 h 1181100"/>
                <a:gd name="connsiteX23" fmla="*/ 630079 w 742950"/>
                <a:gd name="connsiteY23" fmla="*/ 53197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2950" h="1181100">
                  <a:moveTo>
                    <a:pt x="631031" y="297656"/>
                  </a:move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1484" y="437674"/>
                  </a:lnTo>
                  <a:cubicBezTo>
                    <a:pt x="469106" y="480536"/>
                    <a:pt x="517684" y="521494"/>
                    <a:pt x="604361" y="587216"/>
                  </a:cubicBezTo>
                  <a:cubicBezTo>
                    <a:pt x="777716" y="716756"/>
                    <a:pt x="644366" y="861536"/>
                    <a:pt x="644366" y="861536"/>
                  </a:cubicBezTo>
                  <a:cubicBezTo>
                    <a:pt x="736759" y="816769"/>
                    <a:pt x="781526" y="699611"/>
                    <a:pt x="694849" y="598646"/>
                  </a:cubicBezTo>
                  <a:cubicBezTo>
                    <a:pt x="768191" y="530066"/>
                    <a:pt x="771049" y="391001"/>
                    <a:pt x="631031" y="297656"/>
                  </a:cubicBezTo>
                  <a:close/>
                  <a:moveTo>
                    <a:pt x="630079" y="531971"/>
                  </a:moveTo>
                  <a:cubicBezTo>
                    <a:pt x="479584" y="431006"/>
                    <a:pt x="446246" y="296704"/>
                    <a:pt x="441484" y="268129"/>
                  </a:cubicBezTo>
                  <a:lnTo>
                    <a:pt x="441484" y="200501"/>
                  </a:lnTo>
                  <a:cubicBezTo>
                    <a:pt x="469106" y="243364"/>
                    <a:pt x="516731" y="285274"/>
                    <a:pt x="605314" y="350996"/>
                  </a:cubicBezTo>
                  <a:cubicBezTo>
                    <a:pt x="719614" y="435769"/>
                    <a:pt x="705326" y="532924"/>
                    <a:pt x="681514" y="583406"/>
                  </a:cubicBezTo>
                  <a:cubicBezTo>
                    <a:pt x="666274" y="569119"/>
                    <a:pt x="650081" y="545306"/>
                    <a:pt x="630079" y="53197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="" xmlns:a16="http://schemas.microsoft.com/office/drawing/2014/main" id="{2C9C0E04-B7B5-4961-AF36-62CF1BF6AC7A}"/>
                </a:ext>
              </a:extLst>
            </p:cNvPr>
            <p:cNvSpPr/>
            <p:nvPr/>
          </p:nvSpPr>
          <p:spPr>
            <a:xfrm>
              <a:off x="3683062" y="2735336"/>
              <a:ext cx="98427" cy="84196"/>
            </a:xfrm>
            <a:custGeom>
              <a:avLst/>
              <a:gdLst>
                <a:gd name="connsiteX0" fmla="*/ 398622 w 790575"/>
                <a:gd name="connsiteY0" fmla="*/ 114776 h 676275"/>
                <a:gd name="connsiteX1" fmla="*/ 682466 w 790575"/>
                <a:gd name="connsiteY1" fmla="*/ 341471 h 676275"/>
                <a:gd name="connsiteX2" fmla="*/ 398622 w 790575"/>
                <a:gd name="connsiteY2" fmla="*/ 568166 h 676275"/>
                <a:gd name="connsiteX3" fmla="*/ 114776 w 790575"/>
                <a:gd name="connsiteY3" fmla="*/ 341471 h 676275"/>
                <a:gd name="connsiteX4" fmla="*/ 398622 w 790575"/>
                <a:gd name="connsiteY4" fmla="*/ 114776 h 676275"/>
                <a:gd name="connsiteX5" fmla="*/ 398622 w 790575"/>
                <a:gd name="connsiteY5" fmla="*/ 7144 h 676275"/>
                <a:gd name="connsiteX6" fmla="*/ 7144 w 790575"/>
                <a:gd name="connsiteY6" fmla="*/ 341471 h 676275"/>
                <a:gd name="connsiteX7" fmla="*/ 398622 w 790575"/>
                <a:gd name="connsiteY7" fmla="*/ 675799 h 676275"/>
                <a:gd name="connsiteX8" fmla="*/ 790099 w 790575"/>
                <a:gd name="connsiteY8" fmla="*/ 341471 h 676275"/>
                <a:gd name="connsiteX9" fmla="*/ 398622 w 790575"/>
                <a:gd name="connsiteY9" fmla="*/ 7144 h 676275"/>
                <a:gd name="connsiteX10" fmla="*/ 398622 w 790575"/>
                <a:gd name="connsiteY10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0575" h="676275">
                  <a:moveTo>
                    <a:pt x="398622" y="114776"/>
                  </a:moveTo>
                  <a:cubicBezTo>
                    <a:pt x="560547" y="114776"/>
                    <a:pt x="682466" y="216694"/>
                    <a:pt x="682466" y="341471"/>
                  </a:cubicBezTo>
                  <a:cubicBezTo>
                    <a:pt x="682466" y="466249"/>
                    <a:pt x="560547" y="568166"/>
                    <a:pt x="398622" y="568166"/>
                  </a:cubicBezTo>
                  <a:cubicBezTo>
                    <a:pt x="236697" y="568166"/>
                    <a:pt x="114776" y="466249"/>
                    <a:pt x="114776" y="341471"/>
                  </a:cubicBezTo>
                  <a:cubicBezTo>
                    <a:pt x="113824" y="216694"/>
                    <a:pt x="236697" y="114776"/>
                    <a:pt x="398622" y="114776"/>
                  </a:cubicBezTo>
                  <a:moveTo>
                    <a:pt x="398622" y="7144"/>
                  </a:moveTo>
                  <a:cubicBezTo>
                    <a:pt x="176689" y="7144"/>
                    <a:pt x="7144" y="156686"/>
                    <a:pt x="7144" y="341471"/>
                  </a:cubicBezTo>
                  <a:cubicBezTo>
                    <a:pt x="7144" y="526256"/>
                    <a:pt x="177641" y="675799"/>
                    <a:pt x="398622" y="675799"/>
                  </a:cubicBezTo>
                  <a:cubicBezTo>
                    <a:pt x="620554" y="675799"/>
                    <a:pt x="790099" y="526256"/>
                    <a:pt x="790099" y="341471"/>
                  </a:cubicBezTo>
                  <a:cubicBezTo>
                    <a:pt x="790099" y="156686"/>
                    <a:pt x="619601" y="7144"/>
                    <a:pt x="398622" y="7144"/>
                  </a:cubicBezTo>
                  <a:lnTo>
                    <a:pt x="398622" y="7144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22">
              <a:extLst>
                <a:ext uri="{FF2B5EF4-FFF2-40B4-BE49-F238E27FC236}">
                  <a16:creationId xmlns="" xmlns:a16="http://schemas.microsoft.com/office/drawing/2014/main" id="{ADE0AE17-7043-4256-A5CE-EB2D3B749FF1}"/>
                </a:ext>
              </a:extLst>
            </p:cNvPr>
            <p:cNvSpPr/>
            <p:nvPr/>
          </p:nvSpPr>
          <p:spPr>
            <a:xfrm>
              <a:off x="2748418" y="308652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23">
              <a:extLst>
                <a:ext uri="{FF2B5EF4-FFF2-40B4-BE49-F238E27FC236}">
                  <a16:creationId xmlns="" xmlns:a16="http://schemas.microsoft.com/office/drawing/2014/main" id="{525F4E23-E367-4DEC-9417-9F4EA0FBD2C7}"/>
                </a:ext>
              </a:extLst>
            </p:cNvPr>
            <p:cNvSpPr/>
            <p:nvPr/>
          </p:nvSpPr>
          <p:spPr>
            <a:xfrm rot="1970394">
              <a:off x="4284386" y="2508147"/>
              <a:ext cx="178005" cy="286902"/>
            </a:xfrm>
            <a:custGeom>
              <a:avLst/>
              <a:gdLst>
                <a:gd name="connsiteX0" fmla="*/ 657701 w 809625"/>
                <a:gd name="connsiteY0" fmla="*/ 150019 h 1304925"/>
                <a:gd name="connsiteX1" fmla="*/ 392906 w 809625"/>
                <a:gd name="connsiteY1" fmla="*/ 322421 h 1304925"/>
                <a:gd name="connsiteX2" fmla="*/ 403384 w 809625"/>
                <a:gd name="connsiteY2" fmla="*/ 260509 h 1304925"/>
                <a:gd name="connsiteX3" fmla="*/ 205264 w 809625"/>
                <a:gd name="connsiteY3" fmla="*/ 62389 h 1304925"/>
                <a:gd name="connsiteX4" fmla="*/ 7144 w 809625"/>
                <a:gd name="connsiteY4" fmla="*/ 260509 h 1304925"/>
                <a:gd name="connsiteX5" fmla="*/ 8096 w 809625"/>
                <a:gd name="connsiteY5" fmla="*/ 282416 h 1304925"/>
                <a:gd name="connsiteX6" fmla="*/ 28099 w 809625"/>
                <a:gd name="connsiteY6" fmla="*/ 369094 h 1304925"/>
                <a:gd name="connsiteX7" fmla="*/ 251936 w 809625"/>
                <a:gd name="connsiteY7" fmla="*/ 466249 h 1304925"/>
                <a:gd name="connsiteX8" fmla="*/ 593884 w 809625"/>
                <a:gd name="connsiteY8" fmla="*/ 334804 h 1304925"/>
                <a:gd name="connsiteX9" fmla="*/ 353854 w 809625"/>
                <a:gd name="connsiteY9" fmla="*/ 1273016 h 1304925"/>
                <a:gd name="connsiteX10" fmla="*/ 457676 w 809625"/>
                <a:gd name="connsiteY10" fmla="*/ 1300639 h 1304925"/>
                <a:gd name="connsiteX11" fmla="*/ 804386 w 809625"/>
                <a:gd name="connsiteY11" fmla="*/ 7144 h 1304925"/>
                <a:gd name="connsiteX12" fmla="*/ 657701 w 809625"/>
                <a:gd name="connsiteY12" fmla="*/ 150019 h 1304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9625" h="1304925">
                  <a:moveTo>
                    <a:pt x="657701" y="150019"/>
                  </a:moveTo>
                  <a:cubicBezTo>
                    <a:pt x="656749" y="150971"/>
                    <a:pt x="568167" y="260509"/>
                    <a:pt x="392906" y="322421"/>
                  </a:cubicBezTo>
                  <a:cubicBezTo>
                    <a:pt x="399574" y="302419"/>
                    <a:pt x="403384" y="282416"/>
                    <a:pt x="403384" y="260509"/>
                  </a:cubicBezTo>
                  <a:cubicBezTo>
                    <a:pt x="403384" y="150971"/>
                    <a:pt x="314801" y="62389"/>
                    <a:pt x="205264" y="62389"/>
                  </a:cubicBezTo>
                  <a:cubicBezTo>
                    <a:pt x="95726" y="62389"/>
                    <a:pt x="7144" y="150971"/>
                    <a:pt x="7144" y="260509"/>
                  </a:cubicBezTo>
                  <a:cubicBezTo>
                    <a:pt x="7144" y="268129"/>
                    <a:pt x="8096" y="275749"/>
                    <a:pt x="8096" y="282416"/>
                  </a:cubicBezTo>
                  <a:cubicBezTo>
                    <a:pt x="8096" y="311944"/>
                    <a:pt x="14764" y="342424"/>
                    <a:pt x="28099" y="369094"/>
                  </a:cubicBezTo>
                  <a:cubicBezTo>
                    <a:pt x="46196" y="404336"/>
                    <a:pt x="104299" y="484346"/>
                    <a:pt x="251936" y="466249"/>
                  </a:cubicBezTo>
                  <a:cubicBezTo>
                    <a:pt x="403384" y="447199"/>
                    <a:pt x="507206" y="389096"/>
                    <a:pt x="593884" y="334804"/>
                  </a:cubicBezTo>
                  <a:lnTo>
                    <a:pt x="353854" y="1273016"/>
                  </a:lnTo>
                  <a:lnTo>
                    <a:pt x="457676" y="1300639"/>
                  </a:lnTo>
                  <a:lnTo>
                    <a:pt x="804386" y="7144"/>
                  </a:lnTo>
                  <a:lnTo>
                    <a:pt x="657701" y="15001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="" xmlns:a16="http://schemas.microsoft.com/office/drawing/2014/main" id="{9228043F-CFA2-41F2-90C1-A4AA71096DBD}"/>
                </a:ext>
              </a:extLst>
            </p:cNvPr>
            <p:cNvGrpSpPr/>
            <p:nvPr/>
          </p:nvGrpSpPr>
          <p:grpSpPr>
            <a:xfrm>
              <a:off x="3796502" y="2925638"/>
              <a:ext cx="227698" cy="212588"/>
              <a:chOff x="3081888" y="3373426"/>
              <a:chExt cx="1571111" cy="1466850"/>
            </a:xfrm>
            <a:solidFill>
              <a:schemeClr val="accent1"/>
            </a:solidFill>
          </p:grpSpPr>
          <p:sp>
            <p:nvSpPr>
              <p:cNvPr id="74" name="Freeform: Shape 25">
                <a:extLst>
                  <a:ext uri="{FF2B5EF4-FFF2-40B4-BE49-F238E27FC236}">
                    <a16:creationId xmlns="" xmlns:a16="http://schemas.microsoft.com/office/drawing/2014/main" id="{05E41D41-A5A1-46DA-8667-28219330B8E4}"/>
                  </a:ext>
                </a:extLst>
              </p:cNvPr>
              <p:cNvSpPr/>
              <p:nvPr/>
            </p:nvSpPr>
            <p:spPr>
              <a:xfrm>
                <a:off x="4376774" y="3684380"/>
                <a:ext cx="276225" cy="276225"/>
              </a:xfrm>
              <a:custGeom>
                <a:avLst/>
                <a:gdLst>
                  <a:gd name="connsiteX0" fmla="*/ 142399 w 276225"/>
                  <a:gd name="connsiteY0" fmla="*/ 277654 h 276225"/>
                  <a:gd name="connsiteX1" fmla="*/ 277654 w 276225"/>
                  <a:gd name="connsiteY1" fmla="*/ 142399 h 276225"/>
                  <a:gd name="connsiteX2" fmla="*/ 142399 w 276225"/>
                  <a:gd name="connsiteY2" fmla="*/ 7144 h 276225"/>
                  <a:gd name="connsiteX3" fmla="*/ 7144 w 276225"/>
                  <a:gd name="connsiteY3" fmla="*/ 142399 h 276225"/>
                  <a:gd name="connsiteX4" fmla="*/ 142399 w 276225"/>
                  <a:gd name="connsiteY4" fmla="*/ 27765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277654"/>
                    </a:moveTo>
                    <a:cubicBezTo>
                      <a:pt x="216694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ubicBezTo>
                      <a:pt x="67151" y="7144"/>
                      <a:pt x="7144" y="67151"/>
                      <a:pt x="7144" y="142399"/>
                    </a:cubicBezTo>
                    <a:cubicBezTo>
                      <a:pt x="8096" y="216694"/>
                      <a:pt x="68104" y="277654"/>
                      <a:pt x="142399" y="2776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26">
                <a:extLst>
                  <a:ext uri="{FF2B5EF4-FFF2-40B4-BE49-F238E27FC236}">
                    <a16:creationId xmlns="" xmlns:a16="http://schemas.microsoft.com/office/drawing/2014/main" id="{571E79E3-55E7-45C2-9F31-C27219C425F3}"/>
                  </a:ext>
                </a:extLst>
              </p:cNvPr>
              <p:cNvSpPr/>
              <p:nvPr/>
            </p:nvSpPr>
            <p:spPr>
              <a:xfrm>
                <a:off x="4376774" y="4124435"/>
                <a:ext cx="276225" cy="276225"/>
              </a:xfrm>
              <a:custGeom>
                <a:avLst/>
                <a:gdLst>
                  <a:gd name="connsiteX0" fmla="*/ 142399 w 276225"/>
                  <a:gd name="connsiteY0" fmla="*/ 7144 h 276225"/>
                  <a:gd name="connsiteX1" fmla="*/ 7144 w 276225"/>
                  <a:gd name="connsiteY1" fmla="*/ 142399 h 276225"/>
                  <a:gd name="connsiteX2" fmla="*/ 142399 w 276225"/>
                  <a:gd name="connsiteY2" fmla="*/ 277654 h 276225"/>
                  <a:gd name="connsiteX3" fmla="*/ 277654 w 276225"/>
                  <a:gd name="connsiteY3" fmla="*/ 142399 h 276225"/>
                  <a:gd name="connsiteX4" fmla="*/ 142399 w 276225"/>
                  <a:gd name="connsiteY4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276225">
                    <a:moveTo>
                      <a:pt x="142399" y="7144"/>
                    </a:moveTo>
                    <a:cubicBezTo>
                      <a:pt x="68104" y="7144"/>
                      <a:pt x="7144" y="67151"/>
                      <a:pt x="7144" y="142399"/>
                    </a:cubicBezTo>
                    <a:cubicBezTo>
                      <a:pt x="7144" y="216694"/>
                      <a:pt x="67151" y="277654"/>
                      <a:pt x="142399" y="277654"/>
                    </a:cubicBezTo>
                    <a:cubicBezTo>
                      <a:pt x="217646" y="277654"/>
                      <a:pt x="277654" y="217646"/>
                      <a:pt x="277654" y="142399"/>
                    </a:cubicBezTo>
                    <a:cubicBezTo>
                      <a:pt x="277654" y="68104"/>
                      <a:pt x="217646" y="7144"/>
                      <a:pt x="1423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76" name="Graphic 27">
                <a:extLst>
                  <a:ext uri="{FF2B5EF4-FFF2-40B4-BE49-F238E27FC236}">
                    <a16:creationId xmlns="" xmlns:a16="http://schemas.microsoft.com/office/drawing/2014/main" id="{02653A42-0577-48D6-9377-9B9A7D1AA9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081888" y="3373426"/>
                <a:ext cx="1247775" cy="1466850"/>
              </a:xfrm>
              <a:prstGeom prst="rect">
                <a:avLst/>
              </a:prstGeom>
            </p:spPr>
          </p:pic>
        </p:grpSp>
        <p:pic>
          <p:nvPicPr>
            <p:cNvPr id="63" name="Graphic 28">
              <a:extLst>
                <a:ext uri="{FF2B5EF4-FFF2-40B4-BE49-F238E27FC236}">
                  <a16:creationId xmlns="" xmlns:a16="http://schemas.microsoft.com/office/drawing/2014/main" id="{10766217-50AC-4F06-A269-71564445A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0711" y="2711219"/>
              <a:ext cx="177523" cy="499563"/>
            </a:xfrm>
            <a:prstGeom prst="rect">
              <a:avLst/>
            </a:prstGeom>
          </p:spPr>
        </p:pic>
        <p:sp>
          <p:nvSpPr>
            <p:cNvPr id="64" name="Freeform: Shape 29">
              <a:extLst>
                <a:ext uri="{FF2B5EF4-FFF2-40B4-BE49-F238E27FC236}">
                  <a16:creationId xmlns="" xmlns:a16="http://schemas.microsoft.com/office/drawing/2014/main" id="{2EF77F08-DF0E-40AB-B979-A5B46AD10282}"/>
                </a:ext>
              </a:extLst>
            </p:cNvPr>
            <p:cNvSpPr/>
            <p:nvPr/>
          </p:nvSpPr>
          <p:spPr>
            <a:xfrm>
              <a:off x="3774015" y="2379258"/>
              <a:ext cx="98426" cy="251534"/>
            </a:xfrm>
            <a:custGeom>
              <a:avLst/>
              <a:gdLst>
                <a:gd name="connsiteX0" fmla="*/ 6304 w 457699"/>
                <a:gd name="connsiteY0" fmla="*/ 1169508 h 1169675"/>
                <a:gd name="connsiteX1" fmla="*/ 1681 w 457699"/>
                <a:gd name="connsiteY1" fmla="*/ 1164884 h 1169675"/>
                <a:gd name="connsiteX2" fmla="*/ 1681 w 457699"/>
                <a:gd name="connsiteY2" fmla="*/ 1134371 h 1169675"/>
                <a:gd name="connsiteX3" fmla="*/ 1681 w 457699"/>
                <a:gd name="connsiteY3" fmla="*/ 1115416 h 1169675"/>
                <a:gd name="connsiteX4" fmla="*/ 5842 w 457699"/>
                <a:gd name="connsiteY4" fmla="*/ 6304 h 1169675"/>
                <a:gd name="connsiteX5" fmla="*/ 10465 w 457699"/>
                <a:gd name="connsiteY5" fmla="*/ 1681 h 1169675"/>
                <a:gd name="connsiteX6" fmla="*/ 70567 w 457699"/>
                <a:gd name="connsiteY6" fmla="*/ 1681 h 1169675"/>
                <a:gd name="connsiteX7" fmla="*/ 75190 w 457699"/>
                <a:gd name="connsiteY7" fmla="*/ 6304 h 1169675"/>
                <a:gd name="connsiteX8" fmla="*/ 71492 w 457699"/>
                <a:gd name="connsiteY8" fmla="*/ 832012 h 1169675"/>
                <a:gd name="connsiteX9" fmla="*/ 131131 w 457699"/>
                <a:gd name="connsiteY9" fmla="*/ 774222 h 1169675"/>
                <a:gd name="connsiteX10" fmla="*/ 261969 w 457699"/>
                <a:gd name="connsiteY10" fmla="*/ 734924 h 1169675"/>
                <a:gd name="connsiteX11" fmla="*/ 444586 w 457699"/>
                <a:gd name="connsiteY11" fmla="*/ 844957 h 1169675"/>
                <a:gd name="connsiteX12" fmla="*/ 301266 w 457699"/>
                <a:gd name="connsiteY12" fmla="*/ 1140844 h 1169675"/>
                <a:gd name="connsiteX13" fmla="*/ 109402 w 457699"/>
                <a:gd name="connsiteY13" fmla="*/ 1169970 h 1169675"/>
                <a:gd name="connsiteX14" fmla="*/ 109402 w 457699"/>
                <a:gd name="connsiteY14" fmla="*/ 1169970 h 1169675"/>
                <a:gd name="connsiteX15" fmla="*/ 82125 w 457699"/>
                <a:gd name="connsiteY15" fmla="*/ 1169970 h 1169675"/>
                <a:gd name="connsiteX16" fmla="*/ 62708 w 457699"/>
                <a:gd name="connsiteY16" fmla="*/ 1169970 h 1169675"/>
                <a:gd name="connsiteX17" fmla="*/ 37742 w 457699"/>
                <a:gd name="connsiteY17" fmla="*/ 1170895 h 1169675"/>
                <a:gd name="connsiteX18" fmla="*/ 37280 w 457699"/>
                <a:gd name="connsiteY18" fmla="*/ 1170895 h 1169675"/>
                <a:gd name="connsiteX19" fmla="*/ 6304 w 457699"/>
                <a:gd name="connsiteY19" fmla="*/ 1169508 h 1169675"/>
                <a:gd name="connsiteX20" fmla="*/ 101543 w 457699"/>
                <a:gd name="connsiteY20" fmla="*/ 1098772 h 1169675"/>
                <a:gd name="connsiteX21" fmla="*/ 272602 w 457699"/>
                <a:gd name="connsiteY21" fmla="*/ 1074732 h 1169675"/>
                <a:gd name="connsiteX22" fmla="*/ 376625 w 457699"/>
                <a:gd name="connsiteY22" fmla="*/ 872697 h 1169675"/>
                <a:gd name="connsiteX23" fmla="*/ 262431 w 457699"/>
                <a:gd name="connsiteY23" fmla="*/ 808896 h 1169675"/>
                <a:gd name="connsiteX24" fmla="*/ 172740 w 457699"/>
                <a:gd name="connsiteY24" fmla="*/ 835711 h 1169675"/>
                <a:gd name="connsiteX25" fmla="*/ 76115 w 457699"/>
                <a:gd name="connsiteY25" fmla="*/ 1098772 h 1169675"/>
                <a:gd name="connsiteX26" fmla="*/ 81200 w 457699"/>
                <a:gd name="connsiteY26" fmla="*/ 1098772 h 1169675"/>
                <a:gd name="connsiteX27" fmla="*/ 101543 w 457699"/>
                <a:gd name="connsiteY27" fmla="*/ 1098772 h 11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7699" h="1169675">
                  <a:moveTo>
                    <a:pt x="6304" y="1169508"/>
                  </a:moveTo>
                  <a:lnTo>
                    <a:pt x="1681" y="1164884"/>
                  </a:lnTo>
                  <a:lnTo>
                    <a:pt x="1681" y="1134371"/>
                  </a:lnTo>
                  <a:cubicBezTo>
                    <a:pt x="1681" y="1127899"/>
                    <a:pt x="1681" y="1121888"/>
                    <a:pt x="1681" y="1115416"/>
                  </a:cubicBezTo>
                  <a:lnTo>
                    <a:pt x="5842" y="6304"/>
                  </a:lnTo>
                  <a:lnTo>
                    <a:pt x="10465" y="1681"/>
                  </a:lnTo>
                  <a:lnTo>
                    <a:pt x="70567" y="1681"/>
                  </a:lnTo>
                  <a:lnTo>
                    <a:pt x="75190" y="6304"/>
                  </a:lnTo>
                  <a:lnTo>
                    <a:pt x="71492" y="832012"/>
                  </a:lnTo>
                  <a:cubicBezTo>
                    <a:pt x="88135" y="808896"/>
                    <a:pt x="108015" y="789479"/>
                    <a:pt x="131131" y="774222"/>
                  </a:cubicBezTo>
                  <a:cubicBezTo>
                    <a:pt x="169504" y="748332"/>
                    <a:pt x="214812" y="734924"/>
                    <a:pt x="261969" y="734924"/>
                  </a:cubicBezTo>
                  <a:cubicBezTo>
                    <a:pt x="346111" y="734924"/>
                    <a:pt x="418234" y="778383"/>
                    <a:pt x="444586" y="844957"/>
                  </a:cubicBezTo>
                  <a:cubicBezTo>
                    <a:pt x="488044" y="953603"/>
                    <a:pt x="422394" y="1089063"/>
                    <a:pt x="301266" y="1140844"/>
                  </a:cubicBezTo>
                  <a:cubicBezTo>
                    <a:pt x="241164" y="1166734"/>
                    <a:pt x="167192" y="1169970"/>
                    <a:pt x="109402" y="1169970"/>
                  </a:cubicBezTo>
                  <a:cubicBezTo>
                    <a:pt x="109402" y="1169970"/>
                    <a:pt x="109402" y="1169970"/>
                    <a:pt x="109402" y="1169970"/>
                  </a:cubicBezTo>
                  <a:cubicBezTo>
                    <a:pt x="99693" y="1169970"/>
                    <a:pt x="90447" y="1169970"/>
                    <a:pt x="82125" y="1169970"/>
                  </a:cubicBezTo>
                  <a:cubicBezTo>
                    <a:pt x="75190" y="1169970"/>
                    <a:pt x="68718" y="1169970"/>
                    <a:pt x="62708" y="1169970"/>
                  </a:cubicBezTo>
                  <a:cubicBezTo>
                    <a:pt x="46989" y="1169970"/>
                    <a:pt x="37742" y="1170895"/>
                    <a:pt x="37742" y="1170895"/>
                  </a:cubicBezTo>
                  <a:lnTo>
                    <a:pt x="37280" y="1170895"/>
                  </a:lnTo>
                  <a:lnTo>
                    <a:pt x="6304" y="1169508"/>
                  </a:lnTo>
                  <a:close/>
                  <a:moveTo>
                    <a:pt x="101543" y="1098772"/>
                  </a:moveTo>
                  <a:cubicBezTo>
                    <a:pt x="158408" y="1098772"/>
                    <a:pt x="223133" y="1095998"/>
                    <a:pt x="272602" y="1074732"/>
                  </a:cubicBezTo>
                  <a:cubicBezTo>
                    <a:pt x="356745" y="1038670"/>
                    <a:pt x="405289" y="944357"/>
                    <a:pt x="376625" y="872697"/>
                  </a:cubicBezTo>
                  <a:cubicBezTo>
                    <a:pt x="361368" y="833862"/>
                    <a:pt x="316060" y="808896"/>
                    <a:pt x="262431" y="808896"/>
                  </a:cubicBezTo>
                  <a:cubicBezTo>
                    <a:pt x="230068" y="808896"/>
                    <a:pt x="198168" y="818605"/>
                    <a:pt x="172740" y="835711"/>
                  </a:cubicBezTo>
                  <a:cubicBezTo>
                    <a:pt x="109864" y="877320"/>
                    <a:pt x="80276" y="958689"/>
                    <a:pt x="76115" y="1098772"/>
                  </a:cubicBezTo>
                  <a:cubicBezTo>
                    <a:pt x="77964" y="1098772"/>
                    <a:pt x="79351" y="1098772"/>
                    <a:pt x="81200" y="1098772"/>
                  </a:cubicBezTo>
                  <a:lnTo>
                    <a:pt x="101543" y="1098772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30">
              <a:extLst>
                <a:ext uri="{FF2B5EF4-FFF2-40B4-BE49-F238E27FC236}">
                  <a16:creationId xmlns="" xmlns:a16="http://schemas.microsoft.com/office/drawing/2014/main" id="{59987E98-6BFC-413D-9559-C77062FDCA45}"/>
                </a:ext>
              </a:extLst>
            </p:cNvPr>
            <p:cNvSpPr/>
            <p:nvPr/>
          </p:nvSpPr>
          <p:spPr>
            <a:xfrm>
              <a:off x="4074313" y="2236548"/>
              <a:ext cx="194243" cy="215981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31">
              <a:extLst>
                <a:ext uri="{FF2B5EF4-FFF2-40B4-BE49-F238E27FC236}">
                  <a16:creationId xmlns="" xmlns:a16="http://schemas.microsoft.com/office/drawing/2014/main" id="{D7D2CE54-9228-45B3-A879-197990A870CA}"/>
                </a:ext>
              </a:extLst>
            </p:cNvPr>
            <p:cNvSpPr/>
            <p:nvPr/>
          </p:nvSpPr>
          <p:spPr>
            <a:xfrm>
              <a:off x="3287633" y="2684033"/>
              <a:ext cx="177523" cy="196680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32">
              <a:extLst>
                <a:ext uri="{FF2B5EF4-FFF2-40B4-BE49-F238E27FC236}">
                  <a16:creationId xmlns="" xmlns:a16="http://schemas.microsoft.com/office/drawing/2014/main" id="{18EB318E-0AEE-4F91-891D-ABDF08943534}"/>
                </a:ext>
              </a:extLst>
            </p:cNvPr>
            <p:cNvSpPr/>
            <p:nvPr/>
          </p:nvSpPr>
          <p:spPr>
            <a:xfrm>
              <a:off x="4217089" y="2880713"/>
              <a:ext cx="98710" cy="156924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33">
              <a:extLst>
                <a:ext uri="{FF2B5EF4-FFF2-40B4-BE49-F238E27FC236}">
                  <a16:creationId xmlns="" xmlns:a16="http://schemas.microsoft.com/office/drawing/2014/main" id="{7CA01B87-D6AB-4047-A233-77257611D1C3}"/>
                </a:ext>
              </a:extLst>
            </p:cNvPr>
            <p:cNvSpPr/>
            <p:nvPr/>
          </p:nvSpPr>
          <p:spPr>
            <a:xfrm>
              <a:off x="4467624" y="2757820"/>
              <a:ext cx="137599" cy="152998"/>
            </a:xfrm>
            <a:custGeom>
              <a:avLst/>
              <a:gdLst>
                <a:gd name="connsiteX0" fmla="*/ 788092 w 1280633"/>
                <a:gd name="connsiteY0" fmla="*/ 202791 h 1423953"/>
                <a:gd name="connsiteX1" fmla="*/ 1033123 w 1280633"/>
                <a:gd name="connsiteY1" fmla="*/ 1681 h 1423953"/>
                <a:gd name="connsiteX2" fmla="*/ 1283239 w 1280633"/>
                <a:gd name="connsiteY2" fmla="*/ 201404 h 1423953"/>
                <a:gd name="connsiteX3" fmla="*/ 1033123 w 1280633"/>
                <a:gd name="connsiteY3" fmla="*/ 410374 h 1423953"/>
                <a:gd name="connsiteX4" fmla="*/ 856515 w 1280633"/>
                <a:gd name="connsiteY4" fmla="*/ 347498 h 1423953"/>
                <a:gd name="connsiteX5" fmla="*/ 860676 w 1280633"/>
                <a:gd name="connsiteY5" fmla="*/ 1176443 h 1423953"/>
                <a:gd name="connsiteX6" fmla="*/ 862063 w 1280633"/>
                <a:gd name="connsiteY6" fmla="*/ 1306817 h 1423953"/>
                <a:gd name="connsiteX7" fmla="*/ 857902 w 1280633"/>
                <a:gd name="connsiteY7" fmla="*/ 1311441 h 1423953"/>
                <a:gd name="connsiteX8" fmla="*/ 12777 w 1280633"/>
                <a:gd name="connsiteY8" fmla="*/ 1425634 h 1423953"/>
                <a:gd name="connsiteX9" fmla="*/ 7691 w 1280633"/>
                <a:gd name="connsiteY9" fmla="*/ 1421011 h 1423953"/>
                <a:gd name="connsiteX10" fmla="*/ 7691 w 1280633"/>
                <a:gd name="connsiteY10" fmla="*/ 1401593 h 1423953"/>
                <a:gd name="connsiteX11" fmla="*/ 7691 w 1280633"/>
                <a:gd name="connsiteY11" fmla="*/ 1401593 h 1423953"/>
                <a:gd name="connsiteX12" fmla="*/ 1681 w 1280633"/>
                <a:gd name="connsiteY12" fmla="*/ 303115 h 1423953"/>
                <a:gd name="connsiteX13" fmla="*/ 249024 w 1280633"/>
                <a:gd name="connsiteY13" fmla="*/ 98306 h 1423953"/>
                <a:gd name="connsiteX14" fmla="*/ 499140 w 1280633"/>
                <a:gd name="connsiteY14" fmla="*/ 297105 h 1423953"/>
                <a:gd name="connsiteX15" fmla="*/ 249024 w 1280633"/>
                <a:gd name="connsiteY15" fmla="*/ 506999 h 1423953"/>
                <a:gd name="connsiteX16" fmla="*/ 72416 w 1280633"/>
                <a:gd name="connsiteY16" fmla="*/ 444124 h 1423953"/>
                <a:gd name="connsiteX17" fmla="*/ 76115 w 1280633"/>
                <a:gd name="connsiteY17" fmla="*/ 1280465 h 1423953"/>
                <a:gd name="connsiteX18" fmla="*/ 790866 w 1280633"/>
                <a:gd name="connsiteY18" fmla="*/ 1178292 h 1423953"/>
                <a:gd name="connsiteX19" fmla="*/ 786705 w 1280633"/>
                <a:gd name="connsiteY19" fmla="*/ 207414 h 1423953"/>
                <a:gd name="connsiteX20" fmla="*/ 788092 w 1280633"/>
                <a:gd name="connsiteY20" fmla="*/ 202791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80633" h="1423953">
                  <a:moveTo>
                    <a:pt x="788092" y="202791"/>
                  </a:moveTo>
                  <a:cubicBezTo>
                    <a:pt x="791790" y="91834"/>
                    <a:pt x="901361" y="1681"/>
                    <a:pt x="1033123" y="1681"/>
                  </a:cubicBezTo>
                  <a:cubicBezTo>
                    <a:pt x="1168583" y="1681"/>
                    <a:pt x="1283239" y="88598"/>
                    <a:pt x="1283239" y="201404"/>
                  </a:cubicBezTo>
                  <a:cubicBezTo>
                    <a:pt x="1283239" y="314211"/>
                    <a:pt x="1168583" y="410374"/>
                    <a:pt x="1033123" y="410374"/>
                  </a:cubicBezTo>
                  <a:cubicBezTo>
                    <a:pt x="966548" y="410374"/>
                    <a:pt x="902748" y="387720"/>
                    <a:pt x="856515" y="347498"/>
                  </a:cubicBezTo>
                  <a:lnTo>
                    <a:pt x="860676" y="1176443"/>
                  </a:lnTo>
                  <a:lnTo>
                    <a:pt x="862063" y="1306817"/>
                  </a:lnTo>
                  <a:lnTo>
                    <a:pt x="857902" y="1311441"/>
                  </a:lnTo>
                  <a:lnTo>
                    <a:pt x="12777" y="1425634"/>
                  </a:lnTo>
                  <a:lnTo>
                    <a:pt x="7691" y="1421011"/>
                  </a:lnTo>
                  <a:lnTo>
                    <a:pt x="7691" y="1401593"/>
                  </a:lnTo>
                  <a:lnTo>
                    <a:pt x="7691" y="1401593"/>
                  </a:lnTo>
                  <a:lnTo>
                    <a:pt x="1681" y="303115"/>
                  </a:lnTo>
                  <a:cubicBezTo>
                    <a:pt x="5380" y="192158"/>
                    <a:pt x="116799" y="98306"/>
                    <a:pt x="249024" y="98306"/>
                  </a:cubicBezTo>
                  <a:cubicBezTo>
                    <a:pt x="384484" y="98306"/>
                    <a:pt x="499140" y="184761"/>
                    <a:pt x="499140" y="297105"/>
                  </a:cubicBezTo>
                  <a:cubicBezTo>
                    <a:pt x="499140" y="410374"/>
                    <a:pt x="384484" y="506999"/>
                    <a:pt x="249024" y="506999"/>
                  </a:cubicBezTo>
                  <a:cubicBezTo>
                    <a:pt x="182449" y="506999"/>
                    <a:pt x="118649" y="484346"/>
                    <a:pt x="72416" y="444124"/>
                  </a:cubicBezTo>
                  <a:lnTo>
                    <a:pt x="76115" y="1280465"/>
                  </a:lnTo>
                  <a:lnTo>
                    <a:pt x="790866" y="1178292"/>
                  </a:lnTo>
                  <a:lnTo>
                    <a:pt x="786705" y="207414"/>
                  </a:lnTo>
                  <a:lnTo>
                    <a:pt x="788092" y="202791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34">
              <a:extLst>
                <a:ext uri="{FF2B5EF4-FFF2-40B4-BE49-F238E27FC236}">
                  <a16:creationId xmlns="" xmlns:a16="http://schemas.microsoft.com/office/drawing/2014/main" id="{CAC176FB-9318-4976-8168-A38C94C96F30}"/>
                </a:ext>
              </a:extLst>
            </p:cNvPr>
            <p:cNvSpPr/>
            <p:nvPr/>
          </p:nvSpPr>
          <p:spPr>
            <a:xfrm rot="14875983">
              <a:off x="4136800" y="2023714"/>
              <a:ext cx="122598" cy="135828"/>
            </a:xfrm>
            <a:custGeom>
              <a:avLst/>
              <a:gdLst>
                <a:gd name="connsiteX0" fmla="*/ 1033123 w 1285256"/>
                <a:gd name="connsiteY0" fmla="*/ 1681 h 1423953"/>
                <a:gd name="connsiteX1" fmla="*/ 788092 w 1285256"/>
                <a:gd name="connsiteY1" fmla="*/ 202791 h 1423953"/>
                <a:gd name="connsiteX2" fmla="*/ 786705 w 1285256"/>
                <a:gd name="connsiteY2" fmla="*/ 207877 h 1423953"/>
                <a:gd name="connsiteX3" fmla="*/ 790403 w 1285256"/>
                <a:gd name="connsiteY3" fmla="*/ 1067334 h 1423953"/>
                <a:gd name="connsiteX4" fmla="*/ 75653 w 1285256"/>
                <a:gd name="connsiteY4" fmla="*/ 1170432 h 1423953"/>
                <a:gd name="connsiteX5" fmla="*/ 72416 w 1285256"/>
                <a:gd name="connsiteY5" fmla="*/ 444124 h 1423953"/>
                <a:gd name="connsiteX6" fmla="*/ 249024 w 1285256"/>
                <a:gd name="connsiteY6" fmla="*/ 506999 h 1423953"/>
                <a:gd name="connsiteX7" fmla="*/ 499140 w 1285256"/>
                <a:gd name="connsiteY7" fmla="*/ 297105 h 1423953"/>
                <a:gd name="connsiteX8" fmla="*/ 249024 w 1285256"/>
                <a:gd name="connsiteY8" fmla="*/ 98306 h 1423953"/>
                <a:gd name="connsiteX9" fmla="*/ 1681 w 1285256"/>
                <a:gd name="connsiteY9" fmla="*/ 303115 h 1423953"/>
                <a:gd name="connsiteX10" fmla="*/ 7691 w 1285256"/>
                <a:gd name="connsiteY10" fmla="*/ 1402056 h 1423953"/>
                <a:gd name="connsiteX11" fmla="*/ 7691 w 1285256"/>
                <a:gd name="connsiteY11" fmla="*/ 1402056 h 1423953"/>
                <a:gd name="connsiteX12" fmla="*/ 7691 w 1285256"/>
                <a:gd name="connsiteY12" fmla="*/ 1421473 h 1423953"/>
                <a:gd name="connsiteX13" fmla="*/ 12777 w 1285256"/>
                <a:gd name="connsiteY13" fmla="*/ 1426097 h 1423953"/>
                <a:gd name="connsiteX14" fmla="*/ 857902 w 1285256"/>
                <a:gd name="connsiteY14" fmla="*/ 1311903 h 1423953"/>
                <a:gd name="connsiteX15" fmla="*/ 862063 w 1285256"/>
                <a:gd name="connsiteY15" fmla="*/ 1307280 h 1423953"/>
                <a:gd name="connsiteX16" fmla="*/ 860676 w 1285256"/>
                <a:gd name="connsiteY16" fmla="*/ 1176905 h 1423953"/>
                <a:gd name="connsiteX17" fmla="*/ 856978 w 1285256"/>
                <a:gd name="connsiteY17" fmla="*/ 347960 h 1423953"/>
                <a:gd name="connsiteX18" fmla="*/ 1033585 w 1285256"/>
                <a:gd name="connsiteY18" fmla="*/ 410836 h 1423953"/>
                <a:gd name="connsiteX19" fmla="*/ 1283701 w 1285256"/>
                <a:gd name="connsiteY19" fmla="*/ 201867 h 1423953"/>
                <a:gd name="connsiteX20" fmla="*/ 1033123 w 1285256"/>
                <a:gd name="connsiteY20" fmla="*/ 1681 h 1423953"/>
                <a:gd name="connsiteX21" fmla="*/ 76115 w 1285256"/>
                <a:gd name="connsiteY21" fmla="*/ 1280927 h 1423953"/>
                <a:gd name="connsiteX22" fmla="*/ 76115 w 1285256"/>
                <a:gd name="connsiteY22" fmla="*/ 1231459 h 1423953"/>
                <a:gd name="connsiteX23" fmla="*/ 790866 w 1285256"/>
                <a:gd name="connsiteY23" fmla="*/ 1128361 h 1423953"/>
                <a:gd name="connsiteX24" fmla="*/ 790866 w 1285256"/>
                <a:gd name="connsiteY24" fmla="*/ 1178754 h 1423953"/>
                <a:gd name="connsiteX25" fmla="*/ 76115 w 1285256"/>
                <a:gd name="connsiteY25" fmla="*/ 1280927 h 142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85256" h="1423953">
                  <a:moveTo>
                    <a:pt x="1033123" y="1681"/>
                  </a:moveTo>
                  <a:cubicBezTo>
                    <a:pt x="901361" y="1681"/>
                    <a:pt x="791790" y="91834"/>
                    <a:pt x="788092" y="202791"/>
                  </a:cubicBezTo>
                  <a:lnTo>
                    <a:pt x="786705" y="207877"/>
                  </a:lnTo>
                  <a:lnTo>
                    <a:pt x="790403" y="1067334"/>
                  </a:lnTo>
                  <a:lnTo>
                    <a:pt x="75653" y="1170432"/>
                  </a:lnTo>
                  <a:lnTo>
                    <a:pt x="72416" y="444124"/>
                  </a:lnTo>
                  <a:cubicBezTo>
                    <a:pt x="118649" y="483883"/>
                    <a:pt x="182449" y="506999"/>
                    <a:pt x="249024" y="506999"/>
                  </a:cubicBezTo>
                  <a:cubicBezTo>
                    <a:pt x="384484" y="506999"/>
                    <a:pt x="499140" y="410374"/>
                    <a:pt x="499140" y="297105"/>
                  </a:cubicBezTo>
                  <a:cubicBezTo>
                    <a:pt x="499140" y="184761"/>
                    <a:pt x="384484" y="98306"/>
                    <a:pt x="249024" y="98306"/>
                  </a:cubicBezTo>
                  <a:cubicBezTo>
                    <a:pt x="117262" y="98306"/>
                    <a:pt x="5380" y="191696"/>
                    <a:pt x="1681" y="303115"/>
                  </a:cubicBezTo>
                  <a:lnTo>
                    <a:pt x="7691" y="1402056"/>
                  </a:lnTo>
                  <a:lnTo>
                    <a:pt x="7691" y="1402056"/>
                  </a:lnTo>
                  <a:lnTo>
                    <a:pt x="7691" y="1421473"/>
                  </a:lnTo>
                  <a:lnTo>
                    <a:pt x="12777" y="1426097"/>
                  </a:lnTo>
                  <a:lnTo>
                    <a:pt x="857902" y="1311903"/>
                  </a:lnTo>
                  <a:lnTo>
                    <a:pt x="862063" y="1307280"/>
                  </a:lnTo>
                  <a:lnTo>
                    <a:pt x="860676" y="1176905"/>
                  </a:lnTo>
                  <a:lnTo>
                    <a:pt x="856978" y="347960"/>
                  </a:lnTo>
                  <a:cubicBezTo>
                    <a:pt x="903210" y="387720"/>
                    <a:pt x="966548" y="410836"/>
                    <a:pt x="1033585" y="410836"/>
                  </a:cubicBezTo>
                  <a:cubicBezTo>
                    <a:pt x="1169045" y="410836"/>
                    <a:pt x="1283701" y="314673"/>
                    <a:pt x="1283701" y="201867"/>
                  </a:cubicBezTo>
                  <a:cubicBezTo>
                    <a:pt x="1283239" y="88598"/>
                    <a:pt x="1168583" y="1681"/>
                    <a:pt x="1033123" y="1681"/>
                  </a:cubicBezTo>
                  <a:close/>
                  <a:moveTo>
                    <a:pt x="76115" y="1280927"/>
                  </a:moveTo>
                  <a:lnTo>
                    <a:pt x="76115" y="1231459"/>
                  </a:lnTo>
                  <a:lnTo>
                    <a:pt x="790866" y="1128361"/>
                  </a:lnTo>
                  <a:lnTo>
                    <a:pt x="790866" y="1178754"/>
                  </a:lnTo>
                  <a:lnTo>
                    <a:pt x="76115" y="1280927"/>
                  </a:lnTo>
                  <a:close/>
                </a:path>
              </a:pathLst>
            </a:custGeom>
            <a:solidFill>
              <a:schemeClr val="accent1"/>
            </a:solidFill>
            <a:ln w="46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35">
              <a:extLst>
                <a:ext uri="{FF2B5EF4-FFF2-40B4-BE49-F238E27FC236}">
                  <a16:creationId xmlns="" xmlns:a16="http://schemas.microsoft.com/office/drawing/2014/main" id="{47551D9F-5541-4C02-8181-1CB673A3CB1F}"/>
                </a:ext>
              </a:extLst>
            </p:cNvPr>
            <p:cNvSpPr/>
            <p:nvPr/>
          </p:nvSpPr>
          <p:spPr>
            <a:xfrm rot="1246659">
              <a:off x="4672027" y="2415605"/>
              <a:ext cx="67785" cy="178838"/>
            </a:xfrm>
            <a:custGeom>
              <a:avLst/>
              <a:gdLst>
                <a:gd name="connsiteX0" fmla="*/ 444341 w 447675"/>
                <a:gd name="connsiteY0" fmla="*/ 999649 h 1181100"/>
                <a:gd name="connsiteX1" fmla="*/ 444341 w 447675"/>
                <a:gd name="connsiteY1" fmla="*/ 999649 h 1181100"/>
                <a:gd name="connsiteX2" fmla="*/ 444341 w 447675"/>
                <a:gd name="connsiteY2" fmla="*/ 999649 h 1181100"/>
                <a:gd name="connsiteX3" fmla="*/ 440531 w 447675"/>
                <a:gd name="connsiteY3" fmla="*/ 7144 h 1181100"/>
                <a:gd name="connsiteX4" fmla="*/ 387191 w 447675"/>
                <a:gd name="connsiteY4" fmla="*/ 7144 h 1181100"/>
                <a:gd name="connsiteX5" fmla="*/ 391001 w 447675"/>
                <a:gd name="connsiteY5" fmla="*/ 881539 h 1181100"/>
                <a:gd name="connsiteX6" fmla="*/ 230029 w 447675"/>
                <a:gd name="connsiteY6" fmla="*/ 820579 h 1181100"/>
                <a:gd name="connsiteX7" fmla="*/ 7144 w 447675"/>
                <a:gd name="connsiteY7" fmla="*/ 1008221 h 1181100"/>
                <a:gd name="connsiteX8" fmla="*/ 230029 w 447675"/>
                <a:gd name="connsiteY8" fmla="*/ 1174909 h 1181100"/>
                <a:gd name="connsiteX9" fmla="*/ 443389 w 447675"/>
                <a:gd name="connsiteY9" fmla="*/ 997744 h 1181100"/>
                <a:gd name="connsiteX10" fmla="*/ 443389 w 447675"/>
                <a:gd name="connsiteY10" fmla="*/ 997744 h 1181100"/>
                <a:gd name="connsiteX11" fmla="*/ 443389 w 447675"/>
                <a:gd name="connsiteY11" fmla="*/ 999649 h 1181100"/>
                <a:gd name="connsiteX12" fmla="*/ 230981 w 447675"/>
                <a:gd name="connsiteY12" fmla="*/ 1119664 h 1181100"/>
                <a:gd name="connsiteX13" fmla="*/ 65246 w 447675"/>
                <a:gd name="connsiteY13" fmla="*/ 1008221 h 1181100"/>
                <a:gd name="connsiteX14" fmla="*/ 230981 w 447675"/>
                <a:gd name="connsiteY14" fmla="*/ 877729 h 1181100"/>
                <a:gd name="connsiteX15" fmla="*/ 387191 w 447675"/>
                <a:gd name="connsiteY15" fmla="*/ 998696 h 1181100"/>
                <a:gd name="connsiteX16" fmla="*/ 230981 w 447675"/>
                <a:gd name="connsiteY16" fmla="*/ 1119664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1181100">
                  <a:moveTo>
                    <a:pt x="444341" y="999649"/>
                  </a:moveTo>
                  <a:cubicBezTo>
                    <a:pt x="444341" y="998696"/>
                    <a:pt x="444341" y="998696"/>
                    <a:pt x="444341" y="999649"/>
                  </a:cubicBezTo>
                  <a:cubicBezTo>
                    <a:pt x="444341" y="998696"/>
                    <a:pt x="444341" y="998696"/>
                    <a:pt x="444341" y="999649"/>
                  </a:cubicBezTo>
                  <a:lnTo>
                    <a:pt x="440531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8" y="820579"/>
                    <a:pt x="7144" y="910114"/>
                    <a:pt x="7144" y="1008221"/>
                  </a:cubicBezTo>
                  <a:cubicBezTo>
                    <a:pt x="7144" y="1106329"/>
                    <a:pt x="111918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3389" y="997744"/>
                  </a:lnTo>
                  <a:lnTo>
                    <a:pt x="443389" y="999649"/>
                  </a:lnTo>
                  <a:close/>
                  <a:moveTo>
                    <a:pt x="230981" y="1119664"/>
                  </a:moveTo>
                  <a:cubicBezTo>
                    <a:pt x="145256" y="1119664"/>
                    <a:pt x="65246" y="1074896"/>
                    <a:pt x="65246" y="1008221"/>
                  </a:cubicBezTo>
                  <a:cubicBezTo>
                    <a:pt x="65246" y="941546"/>
                    <a:pt x="145256" y="877729"/>
                    <a:pt x="230981" y="877729"/>
                  </a:cubicBezTo>
                  <a:cubicBezTo>
                    <a:pt x="316706" y="877729"/>
                    <a:pt x="387191" y="932021"/>
                    <a:pt x="387191" y="998696"/>
                  </a:cubicBezTo>
                  <a:cubicBezTo>
                    <a:pt x="387191" y="1065371"/>
                    <a:pt x="316706" y="1119664"/>
                    <a:pt x="230981" y="111966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36">
              <a:extLst>
                <a:ext uri="{FF2B5EF4-FFF2-40B4-BE49-F238E27FC236}">
                  <a16:creationId xmlns="" xmlns:a16="http://schemas.microsoft.com/office/drawing/2014/main" id="{E1D878BD-E5D8-4026-B1E8-56F4E2C9F6F9}"/>
                </a:ext>
              </a:extLst>
            </p:cNvPr>
            <p:cNvSpPr/>
            <p:nvPr/>
          </p:nvSpPr>
          <p:spPr>
            <a:xfrm rot="1759466">
              <a:off x="3459829" y="2843377"/>
              <a:ext cx="132590" cy="210786"/>
            </a:xfrm>
            <a:custGeom>
              <a:avLst/>
              <a:gdLst>
                <a:gd name="connsiteX0" fmla="*/ 694849 w 742950"/>
                <a:gd name="connsiteY0" fmla="*/ 597694 h 1181100"/>
                <a:gd name="connsiteX1" fmla="*/ 631031 w 742950"/>
                <a:gd name="connsiteY1" fmla="*/ 297656 h 1181100"/>
                <a:gd name="connsiteX2" fmla="*/ 442436 w 742950"/>
                <a:gd name="connsiteY2" fmla="*/ 9049 h 1181100"/>
                <a:gd name="connsiteX3" fmla="*/ 442436 w 742950"/>
                <a:gd name="connsiteY3" fmla="*/ 7144 h 1181100"/>
                <a:gd name="connsiteX4" fmla="*/ 387191 w 742950"/>
                <a:gd name="connsiteY4" fmla="*/ 7144 h 1181100"/>
                <a:gd name="connsiteX5" fmla="*/ 391001 w 742950"/>
                <a:gd name="connsiteY5" fmla="*/ 881539 h 1181100"/>
                <a:gd name="connsiteX6" fmla="*/ 230029 w 742950"/>
                <a:gd name="connsiteY6" fmla="*/ 820579 h 1181100"/>
                <a:gd name="connsiteX7" fmla="*/ 7144 w 742950"/>
                <a:gd name="connsiteY7" fmla="*/ 1008221 h 1181100"/>
                <a:gd name="connsiteX8" fmla="*/ 230029 w 742950"/>
                <a:gd name="connsiteY8" fmla="*/ 1174909 h 1181100"/>
                <a:gd name="connsiteX9" fmla="*/ 443389 w 742950"/>
                <a:gd name="connsiteY9" fmla="*/ 997744 h 1181100"/>
                <a:gd name="connsiteX10" fmla="*/ 442436 w 742950"/>
                <a:gd name="connsiteY10" fmla="*/ 997744 h 1181100"/>
                <a:gd name="connsiteX11" fmla="*/ 442436 w 742950"/>
                <a:gd name="connsiteY11" fmla="*/ 999649 h 1181100"/>
                <a:gd name="connsiteX12" fmla="*/ 442436 w 742950"/>
                <a:gd name="connsiteY12" fmla="*/ 999649 h 1181100"/>
                <a:gd name="connsiteX13" fmla="*/ 442436 w 742950"/>
                <a:gd name="connsiteY13" fmla="*/ 999649 h 1181100"/>
                <a:gd name="connsiteX14" fmla="*/ 442436 w 742950"/>
                <a:gd name="connsiteY14" fmla="*/ 673894 h 1181100"/>
                <a:gd name="connsiteX15" fmla="*/ 604361 w 742950"/>
                <a:gd name="connsiteY15" fmla="*/ 821531 h 1181100"/>
                <a:gd name="connsiteX16" fmla="*/ 644367 w 742950"/>
                <a:gd name="connsiteY16" fmla="*/ 1095851 h 1181100"/>
                <a:gd name="connsiteX17" fmla="*/ 694849 w 742950"/>
                <a:gd name="connsiteY17" fmla="*/ 832961 h 1181100"/>
                <a:gd name="connsiteX18" fmla="*/ 694849 w 742950"/>
                <a:gd name="connsiteY18" fmla="*/ 597694 h 1181100"/>
                <a:gd name="connsiteX19" fmla="*/ 604361 w 742950"/>
                <a:gd name="connsiteY19" fmla="*/ 350996 h 1181100"/>
                <a:gd name="connsiteX20" fmla="*/ 680561 w 742950"/>
                <a:gd name="connsiteY20" fmla="*/ 583406 h 1181100"/>
                <a:gd name="connsiteX21" fmla="*/ 630079 w 742950"/>
                <a:gd name="connsiteY21" fmla="*/ 532924 h 1181100"/>
                <a:gd name="connsiteX22" fmla="*/ 441484 w 742950"/>
                <a:gd name="connsiteY22" fmla="*/ 269081 h 1181100"/>
                <a:gd name="connsiteX23" fmla="*/ 441484 w 742950"/>
                <a:gd name="connsiteY23" fmla="*/ 201454 h 1181100"/>
                <a:gd name="connsiteX24" fmla="*/ 604361 w 742950"/>
                <a:gd name="connsiteY24" fmla="*/ 350996 h 1181100"/>
                <a:gd name="connsiteX25" fmla="*/ 681514 w 742950"/>
                <a:gd name="connsiteY25" fmla="*/ 817721 h 1181100"/>
                <a:gd name="connsiteX26" fmla="*/ 631031 w 742950"/>
                <a:gd name="connsiteY26" fmla="*/ 767239 h 1181100"/>
                <a:gd name="connsiteX27" fmla="*/ 443389 w 742950"/>
                <a:gd name="connsiteY27" fmla="*/ 507206 h 1181100"/>
                <a:gd name="connsiteX28" fmla="*/ 443389 w 742950"/>
                <a:gd name="connsiteY28" fmla="*/ 435769 h 1181100"/>
                <a:gd name="connsiteX29" fmla="*/ 606267 w 742950"/>
                <a:gd name="connsiteY29" fmla="*/ 585311 h 1181100"/>
                <a:gd name="connsiteX30" fmla="*/ 681514 w 742950"/>
                <a:gd name="connsiteY30" fmla="*/ 817721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42950" h="1181100">
                  <a:moveTo>
                    <a:pt x="694849" y="597694"/>
                  </a:moveTo>
                  <a:cubicBezTo>
                    <a:pt x="768192" y="530066"/>
                    <a:pt x="771049" y="391001"/>
                    <a:pt x="631031" y="297656"/>
                  </a:cubicBezTo>
                  <a:cubicBezTo>
                    <a:pt x="463391" y="185261"/>
                    <a:pt x="442436" y="10001"/>
                    <a:pt x="442436" y="9049"/>
                  </a:cubicBezTo>
                  <a:lnTo>
                    <a:pt x="442436" y="7144"/>
                  </a:lnTo>
                  <a:lnTo>
                    <a:pt x="387191" y="7144"/>
                  </a:lnTo>
                  <a:lnTo>
                    <a:pt x="391001" y="881539"/>
                  </a:lnTo>
                  <a:cubicBezTo>
                    <a:pt x="351949" y="844391"/>
                    <a:pt x="294799" y="820579"/>
                    <a:pt x="230029" y="820579"/>
                  </a:cubicBezTo>
                  <a:cubicBezTo>
                    <a:pt x="111919" y="820579"/>
                    <a:pt x="7144" y="910114"/>
                    <a:pt x="7144" y="1008221"/>
                  </a:cubicBezTo>
                  <a:cubicBezTo>
                    <a:pt x="7144" y="1106329"/>
                    <a:pt x="111919" y="1174909"/>
                    <a:pt x="230029" y="1174909"/>
                  </a:cubicBezTo>
                  <a:cubicBezTo>
                    <a:pt x="347186" y="1174909"/>
                    <a:pt x="441484" y="1102519"/>
                    <a:pt x="443389" y="997744"/>
                  </a:cubicBezTo>
                  <a:lnTo>
                    <a:pt x="442436" y="997744"/>
                  </a:lnTo>
                  <a:lnTo>
                    <a:pt x="442436" y="999649"/>
                  </a:lnTo>
                  <a:cubicBezTo>
                    <a:pt x="442436" y="999649"/>
                    <a:pt x="442436" y="999649"/>
                    <a:pt x="442436" y="999649"/>
                  </a:cubicBezTo>
                  <a:cubicBezTo>
                    <a:pt x="442436" y="999649"/>
                    <a:pt x="442436" y="999649"/>
                    <a:pt x="442436" y="999649"/>
                  </a:cubicBezTo>
                  <a:lnTo>
                    <a:pt x="442436" y="673894"/>
                  </a:lnTo>
                  <a:cubicBezTo>
                    <a:pt x="470059" y="716756"/>
                    <a:pt x="518636" y="757714"/>
                    <a:pt x="604361" y="821531"/>
                  </a:cubicBezTo>
                  <a:cubicBezTo>
                    <a:pt x="777717" y="951071"/>
                    <a:pt x="644367" y="1095851"/>
                    <a:pt x="644367" y="1095851"/>
                  </a:cubicBezTo>
                  <a:cubicBezTo>
                    <a:pt x="736759" y="1051084"/>
                    <a:pt x="781526" y="933926"/>
                    <a:pt x="694849" y="832961"/>
                  </a:cubicBezTo>
                  <a:cubicBezTo>
                    <a:pt x="754856" y="777716"/>
                    <a:pt x="767239" y="681514"/>
                    <a:pt x="694849" y="597694"/>
                  </a:cubicBezTo>
                  <a:close/>
                  <a:moveTo>
                    <a:pt x="604361" y="350996"/>
                  </a:moveTo>
                  <a:cubicBezTo>
                    <a:pt x="718661" y="435769"/>
                    <a:pt x="704374" y="532924"/>
                    <a:pt x="680561" y="583406"/>
                  </a:cubicBezTo>
                  <a:cubicBezTo>
                    <a:pt x="666274" y="569119"/>
                    <a:pt x="649129" y="546259"/>
                    <a:pt x="630079" y="532924"/>
                  </a:cubicBezTo>
                  <a:cubicBezTo>
                    <a:pt x="479584" y="431959"/>
                    <a:pt x="446246" y="297656"/>
                    <a:pt x="441484" y="269081"/>
                  </a:cubicBezTo>
                  <a:lnTo>
                    <a:pt x="441484" y="201454"/>
                  </a:lnTo>
                  <a:cubicBezTo>
                    <a:pt x="468154" y="243364"/>
                    <a:pt x="516731" y="285274"/>
                    <a:pt x="604361" y="350996"/>
                  </a:cubicBezTo>
                  <a:close/>
                  <a:moveTo>
                    <a:pt x="681514" y="817721"/>
                  </a:moveTo>
                  <a:cubicBezTo>
                    <a:pt x="667226" y="803434"/>
                    <a:pt x="650081" y="780574"/>
                    <a:pt x="631031" y="767239"/>
                  </a:cubicBezTo>
                  <a:cubicBezTo>
                    <a:pt x="487204" y="671036"/>
                    <a:pt x="450056" y="545306"/>
                    <a:pt x="443389" y="507206"/>
                  </a:cubicBezTo>
                  <a:lnTo>
                    <a:pt x="443389" y="435769"/>
                  </a:lnTo>
                  <a:cubicBezTo>
                    <a:pt x="471011" y="478631"/>
                    <a:pt x="519589" y="519589"/>
                    <a:pt x="606267" y="585311"/>
                  </a:cubicBezTo>
                  <a:cubicBezTo>
                    <a:pt x="718661" y="671036"/>
                    <a:pt x="704374" y="767239"/>
                    <a:pt x="681514" y="81772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37">
              <a:extLst>
                <a:ext uri="{FF2B5EF4-FFF2-40B4-BE49-F238E27FC236}">
                  <a16:creationId xmlns="" xmlns:a16="http://schemas.microsoft.com/office/drawing/2014/main" id="{4FC3E81E-AFF0-448E-A2E2-4D56004CDE11}"/>
                </a:ext>
              </a:extLst>
            </p:cNvPr>
            <p:cNvSpPr/>
            <p:nvPr/>
          </p:nvSpPr>
          <p:spPr>
            <a:xfrm rot="1204998">
              <a:off x="3652284" y="2192380"/>
              <a:ext cx="131988" cy="139188"/>
            </a:xfrm>
            <a:custGeom>
              <a:avLst/>
              <a:gdLst>
                <a:gd name="connsiteX0" fmla="*/ 1046321 w 1047750"/>
                <a:gd name="connsiteY0" fmla="*/ 419576 h 1104900"/>
                <a:gd name="connsiteX1" fmla="*/ 1046321 w 1047750"/>
                <a:gd name="connsiteY1" fmla="*/ 311944 h 1104900"/>
                <a:gd name="connsiteX2" fmla="*/ 759619 w 1047750"/>
                <a:gd name="connsiteY2" fmla="*/ 311944 h 1104900"/>
                <a:gd name="connsiteX3" fmla="*/ 759619 w 1047750"/>
                <a:gd name="connsiteY3" fmla="*/ 7144 h 1104900"/>
                <a:gd name="connsiteX4" fmla="*/ 651986 w 1047750"/>
                <a:gd name="connsiteY4" fmla="*/ 7144 h 1104900"/>
                <a:gd name="connsiteX5" fmla="*/ 651986 w 1047750"/>
                <a:gd name="connsiteY5" fmla="*/ 311944 h 1104900"/>
                <a:gd name="connsiteX6" fmla="*/ 383381 w 1047750"/>
                <a:gd name="connsiteY6" fmla="*/ 311944 h 1104900"/>
                <a:gd name="connsiteX7" fmla="*/ 383381 w 1047750"/>
                <a:gd name="connsiteY7" fmla="*/ 78581 h 1104900"/>
                <a:gd name="connsiteX8" fmla="*/ 275749 w 1047750"/>
                <a:gd name="connsiteY8" fmla="*/ 78581 h 1104900"/>
                <a:gd name="connsiteX9" fmla="*/ 275749 w 1047750"/>
                <a:gd name="connsiteY9" fmla="*/ 310991 h 1104900"/>
                <a:gd name="connsiteX10" fmla="*/ 7144 w 1047750"/>
                <a:gd name="connsiteY10" fmla="*/ 310991 h 1104900"/>
                <a:gd name="connsiteX11" fmla="*/ 7144 w 1047750"/>
                <a:gd name="connsiteY11" fmla="*/ 418624 h 1104900"/>
                <a:gd name="connsiteX12" fmla="*/ 275749 w 1047750"/>
                <a:gd name="connsiteY12" fmla="*/ 418624 h 1104900"/>
                <a:gd name="connsiteX13" fmla="*/ 275749 w 1047750"/>
                <a:gd name="connsiteY13" fmla="*/ 705326 h 1104900"/>
                <a:gd name="connsiteX14" fmla="*/ 7144 w 1047750"/>
                <a:gd name="connsiteY14" fmla="*/ 705326 h 1104900"/>
                <a:gd name="connsiteX15" fmla="*/ 7144 w 1047750"/>
                <a:gd name="connsiteY15" fmla="*/ 812959 h 1104900"/>
                <a:gd name="connsiteX16" fmla="*/ 275749 w 1047750"/>
                <a:gd name="connsiteY16" fmla="*/ 812959 h 1104900"/>
                <a:gd name="connsiteX17" fmla="*/ 275749 w 1047750"/>
                <a:gd name="connsiteY17" fmla="*/ 1099661 h 1104900"/>
                <a:gd name="connsiteX18" fmla="*/ 383381 w 1047750"/>
                <a:gd name="connsiteY18" fmla="*/ 1099661 h 1104900"/>
                <a:gd name="connsiteX19" fmla="*/ 383381 w 1047750"/>
                <a:gd name="connsiteY19" fmla="*/ 812959 h 1104900"/>
                <a:gd name="connsiteX20" fmla="*/ 651986 w 1047750"/>
                <a:gd name="connsiteY20" fmla="*/ 812959 h 1104900"/>
                <a:gd name="connsiteX21" fmla="*/ 651986 w 1047750"/>
                <a:gd name="connsiteY21" fmla="*/ 1028224 h 1104900"/>
                <a:gd name="connsiteX22" fmla="*/ 759619 w 1047750"/>
                <a:gd name="connsiteY22" fmla="*/ 1028224 h 1104900"/>
                <a:gd name="connsiteX23" fmla="*/ 759619 w 1047750"/>
                <a:gd name="connsiteY23" fmla="*/ 812959 h 1104900"/>
                <a:gd name="connsiteX24" fmla="*/ 1046321 w 1047750"/>
                <a:gd name="connsiteY24" fmla="*/ 812959 h 1104900"/>
                <a:gd name="connsiteX25" fmla="*/ 1046321 w 1047750"/>
                <a:gd name="connsiteY25" fmla="*/ 705326 h 1104900"/>
                <a:gd name="connsiteX26" fmla="*/ 759619 w 1047750"/>
                <a:gd name="connsiteY26" fmla="*/ 705326 h 1104900"/>
                <a:gd name="connsiteX27" fmla="*/ 759619 w 1047750"/>
                <a:gd name="connsiteY27" fmla="*/ 419576 h 1104900"/>
                <a:gd name="connsiteX28" fmla="*/ 1046321 w 1047750"/>
                <a:gd name="connsiteY28" fmla="*/ 419576 h 1104900"/>
                <a:gd name="connsiteX29" fmla="*/ 651986 w 1047750"/>
                <a:gd name="connsiteY29" fmla="*/ 705326 h 1104900"/>
                <a:gd name="connsiteX30" fmla="*/ 383381 w 1047750"/>
                <a:gd name="connsiteY30" fmla="*/ 705326 h 1104900"/>
                <a:gd name="connsiteX31" fmla="*/ 383381 w 1047750"/>
                <a:gd name="connsiteY31" fmla="*/ 419576 h 1104900"/>
                <a:gd name="connsiteX32" fmla="*/ 651986 w 1047750"/>
                <a:gd name="connsiteY32" fmla="*/ 419576 h 1104900"/>
                <a:gd name="connsiteX33" fmla="*/ 651986 w 1047750"/>
                <a:gd name="connsiteY33" fmla="*/ 705326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7750" h="1104900">
                  <a:moveTo>
                    <a:pt x="1046321" y="419576"/>
                  </a:moveTo>
                  <a:lnTo>
                    <a:pt x="1046321" y="311944"/>
                  </a:lnTo>
                  <a:lnTo>
                    <a:pt x="759619" y="311944"/>
                  </a:lnTo>
                  <a:lnTo>
                    <a:pt x="759619" y="7144"/>
                  </a:lnTo>
                  <a:lnTo>
                    <a:pt x="651986" y="7144"/>
                  </a:lnTo>
                  <a:lnTo>
                    <a:pt x="651986" y="311944"/>
                  </a:lnTo>
                  <a:lnTo>
                    <a:pt x="383381" y="311944"/>
                  </a:lnTo>
                  <a:lnTo>
                    <a:pt x="383381" y="78581"/>
                  </a:lnTo>
                  <a:lnTo>
                    <a:pt x="275749" y="78581"/>
                  </a:lnTo>
                  <a:lnTo>
                    <a:pt x="275749" y="310991"/>
                  </a:lnTo>
                  <a:lnTo>
                    <a:pt x="7144" y="310991"/>
                  </a:lnTo>
                  <a:lnTo>
                    <a:pt x="7144" y="418624"/>
                  </a:lnTo>
                  <a:lnTo>
                    <a:pt x="275749" y="418624"/>
                  </a:lnTo>
                  <a:lnTo>
                    <a:pt x="275749" y="705326"/>
                  </a:lnTo>
                  <a:lnTo>
                    <a:pt x="7144" y="705326"/>
                  </a:lnTo>
                  <a:lnTo>
                    <a:pt x="7144" y="812959"/>
                  </a:lnTo>
                  <a:lnTo>
                    <a:pt x="275749" y="812959"/>
                  </a:lnTo>
                  <a:lnTo>
                    <a:pt x="275749" y="1099661"/>
                  </a:lnTo>
                  <a:lnTo>
                    <a:pt x="383381" y="1099661"/>
                  </a:lnTo>
                  <a:lnTo>
                    <a:pt x="383381" y="812959"/>
                  </a:lnTo>
                  <a:lnTo>
                    <a:pt x="651986" y="812959"/>
                  </a:lnTo>
                  <a:lnTo>
                    <a:pt x="651986" y="1028224"/>
                  </a:lnTo>
                  <a:lnTo>
                    <a:pt x="759619" y="1028224"/>
                  </a:lnTo>
                  <a:lnTo>
                    <a:pt x="759619" y="812959"/>
                  </a:lnTo>
                  <a:lnTo>
                    <a:pt x="1046321" y="812959"/>
                  </a:lnTo>
                  <a:lnTo>
                    <a:pt x="1046321" y="705326"/>
                  </a:lnTo>
                  <a:lnTo>
                    <a:pt x="759619" y="705326"/>
                  </a:lnTo>
                  <a:lnTo>
                    <a:pt x="759619" y="419576"/>
                  </a:lnTo>
                  <a:lnTo>
                    <a:pt x="1046321" y="419576"/>
                  </a:lnTo>
                  <a:close/>
                  <a:moveTo>
                    <a:pt x="651986" y="705326"/>
                  </a:moveTo>
                  <a:lnTo>
                    <a:pt x="383381" y="705326"/>
                  </a:lnTo>
                  <a:lnTo>
                    <a:pt x="383381" y="419576"/>
                  </a:lnTo>
                  <a:lnTo>
                    <a:pt x="651986" y="419576"/>
                  </a:lnTo>
                  <a:lnTo>
                    <a:pt x="651986" y="70532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73" name="Graphic 38">
              <a:extLst>
                <a:ext uri="{FF2B5EF4-FFF2-40B4-BE49-F238E27FC236}">
                  <a16:creationId xmlns="" xmlns:a16="http://schemas.microsoft.com/office/drawing/2014/main" id="{9B5EDFCC-BF28-4937-A6E8-4B976E27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485531">
              <a:off x="4414166" y="2100521"/>
              <a:ext cx="134344" cy="378052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1674875" y="379459"/>
            <a:ext cx="593869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942" y="994524"/>
            <a:ext cx="786799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Пјесма коју смо данас учили налази се у уџбенику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„Музичка култура“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стр. 37.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1942" y="1809750"/>
            <a:ext cx="7843759" cy="3124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трајање сљедећим нотама?</a:t>
            </a:r>
          </a:p>
          <a:p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Четвртина траје ____ откуцај.</a:t>
            </a:r>
          </a:p>
          <a:p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Осмина траје ______________.</a:t>
            </a: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Половина траје ____________.</a:t>
            </a:r>
          </a:p>
          <a:p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Половина са тачком траје ____________.</a:t>
            </a:r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Freeform: Shape 5">
            <a:extLst>
              <a:ext uri="{FF2B5EF4-FFF2-40B4-BE49-F238E27FC236}">
                <a16:creationId xmlns="" xmlns:a16="http://schemas.microsoft.com/office/drawing/2014/main" id="{2D7CCF68-F706-41B5-AA63-AEAEFFDB8790}"/>
              </a:ext>
            </a:extLst>
          </p:cNvPr>
          <p:cNvSpPr/>
          <p:nvPr/>
        </p:nvSpPr>
        <p:spPr>
          <a:xfrm>
            <a:off x="907740" y="2453640"/>
            <a:ext cx="259257" cy="590550"/>
          </a:xfrm>
          <a:custGeom>
            <a:avLst/>
            <a:gdLst>
              <a:gd name="connsiteX0" fmla="*/ 445294 w 447675"/>
              <a:gd name="connsiteY0" fmla="*/ 999649 h 1181100"/>
              <a:gd name="connsiteX1" fmla="*/ 445294 w 447675"/>
              <a:gd name="connsiteY1" fmla="*/ 999649 h 1181100"/>
              <a:gd name="connsiteX2" fmla="*/ 445294 w 447675"/>
              <a:gd name="connsiteY2" fmla="*/ 999649 h 1181100"/>
              <a:gd name="connsiteX3" fmla="*/ 439579 w 447675"/>
              <a:gd name="connsiteY3" fmla="*/ 7144 h 1181100"/>
              <a:gd name="connsiteX4" fmla="*/ 386239 w 447675"/>
              <a:gd name="connsiteY4" fmla="*/ 7144 h 1181100"/>
              <a:gd name="connsiteX5" fmla="*/ 390049 w 447675"/>
              <a:gd name="connsiteY5" fmla="*/ 881539 h 1181100"/>
              <a:gd name="connsiteX6" fmla="*/ 229076 w 447675"/>
              <a:gd name="connsiteY6" fmla="*/ 820579 h 1181100"/>
              <a:gd name="connsiteX7" fmla="*/ 7144 w 447675"/>
              <a:gd name="connsiteY7" fmla="*/ 1008221 h 1181100"/>
              <a:gd name="connsiteX8" fmla="*/ 230029 w 447675"/>
              <a:gd name="connsiteY8" fmla="*/ 1174909 h 1181100"/>
              <a:gd name="connsiteX9" fmla="*/ 443389 w 447675"/>
              <a:gd name="connsiteY9" fmla="*/ 997744 h 1181100"/>
              <a:gd name="connsiteX10" fmla="*/ 445294 w 447675"/>
              <a:gd name="connsiteY10" fmla="*/ 997744 h 1181100"/>
              <a:gd name="connsiteX11" fmla="*/ 445294 w 447675"/>
              <a:gd name="connsiteY11" fmla="*/ 999649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7675" h="1181100">
                <a:moveTo>
                  <a:pt x="445294" y="999649"/>
                </a:moveTo>
                <a:cubicBezTo>
                  <a:pt x="445294" y="998696"/>
                  <a:pt x="445294" y="998696"/>
                  <a:pt x="445294" y="999649"/>
                </a:cubicBezTo>
                <a:cubicBezTo>
                  <a:pt x="445294" y="998696"/>
                  <a:pt x="445294" y="998696"/>
                  <a:pt x="445294" y="999649"/>
                </a:cubicBezTo>
                <a:lnTo>
                  <a:pt x="439579" y="7144"/>
                </a:lnTo>
                <a:lnTo>
                  <a:pt x="386239" y="7144"/>
                </a:lnTo>
                <a:lnTo>
                  <a:pt x="390049" y="881539"/>
                </a:lnTo>
                <a:cubicBezTo>
                  <a:pt x="350996" y="844391"/>
                  <a:pt x="293846" y="820579"/>
                  <a:pt x="229076" y="820579"/>
                </a:cubicBezTo>
                <a:cubicBezTo>
                  <a:pt x="111919" y="821531"/>
                  <a:pt x="7144" y="910114"/>
                  <a:pt x="7144" y="1008221"/>
                </a:cubicBezTo>
                <a:cubicBezTo>
                  <a:pt x="7144" y="1106329"/>
                  <a:pt x="111919" y="1174909"/>
                  <a:pt x="230029" y="1174909"/>
                </a:cubicBezTo>
                <a:cubicBezTo>
                  <a:pt x="347186" y="1174909"/>
                  <a:pt x="441484" y="1102519"/>
                  <a:pt x="443389" y="997744"/>
                </a:cubicBezTo>
                <a:lnTo>
                  <a:pt x="445294" y="997744"/>
                </a:lnTo>
                <a:lnTo>
                  <a:pt x="445294" y="99964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Freeform: Shape 7">
            <a:extLst>
              <a:ext uri="{FF2B5EF4-FFF2-40B4-BE49-F238E27FC236}">
                <a16:creationId xmlns="" xmlns:a16="http://schemas.microsoft.com/office/drawing/2014/main" id="{D7DC79B0-096C-4262-A3E8-9CB3D45412B2}"/>
              </a:ext>
            </a:extLst>
          </p:cNvPr>
          <p:cNvSpPr/>
          <p:nvPr/>
        </p:nvSpPr>
        <p:spPr>
          <a:xfrm>
            <a:off x="870773" y="3078480"/>
            <a:ext cx="364089" cy="533400"/>
          </a:xfrm>
          <a:custGeom>
            <a:avLst/>
            <a:gdLst>
              <a:gd name="connsiteX0" fmla="*/ 629126 w 742950"/>
              <a:gd name="connsiteY0" fmla="*/ 297656 h 1181100"/>
              <a:gd name="connsiteX1" fmla="*/ 437674 w 742950"/>
              <a:gd name="connsiteY1" fmla="*/ 9049 h 1181100"/>
              <a:gd name="connsiteX2" fmla="*/ 437674 w 742950"/>
              <a:gd name="connsiteY2" fmla="*/ 7144 h 1181100"/>
              <a:gd name="connsiteX3" fmla="*/ 387191 w 742950"/>
              <a:gd name="connsiteY3" fmla="*/ 7144 h 1181100"/>
              <a:gd name="connsiteX4" fmla="*/ 391001 w 742950"/>
              <a:gd name="connsiteY4" fmla="*/ 881539 h 1181100"/>
              <a:gd name="connsiteX5" fmla="*/ 230029 w 742950"/>
              <a:gd name="connsiteY5" fmla="*/ 820579 h 1181100"/>
              <a:gd name="connsiteX6" fmla="*/ 7144 w 742950"/>
              <a:gd name="connsiteY6" fmla="*/ 1008221 h 1181100"/>
              <a:gd name="connsiteX7" fmla="*/ 230029 w 742950"/>
              <a:gd name="connsiteY7" fmla="*/ 1174909 h 1181100"/>
              <a:gd name="connsiteX8" fmla="*/ 443389 w 742950"/>
              <a:gd name="connsiteY8" fmla="*/ 997744 h 1181100"/>
              <a:gd name="connsiteX9" fmla="*/ 446246 w 742950"/>
              <a:gd name="connsiteY9" fmla="*/ 997744 h 1181100"/>
              <a:gd name="connsiteX10" fmla="*/ 446246 w 742950"/>
              <a:gd name="connsiteY10" fmla="*/ 999649 h 1181100"/>
              <a:gd name="connsiteX11" fmla="*/ 446246 w 742950"/>
              <a:gd name="connsiteY11" fmla="*/ 999649 h 1181100"/>
              <a:gd name="connsiteX12" fmla="*/ 446246 w 742950"/>
              <a:gd name="connsiteY12" fmla="*/ 999649 h 1181100"/>
              <a:gd name="connsiteX13" fmla="*/ 441484 w 742950"/>
              <a:gd name="connsiteY13" fmla="*/ 201454 h 1181100"/>
              <a:gd name="connsiteX14" fmla="*/ 604361 w 742950"/>
              <a:gd name="connsiteY14" fmla="*/ 351949 h 1181100"/>
              <a:gd name="connsiteX15" fmla="*/ 643414 w 742950"/>
              <a:gd name="connsiteY15" fmla="*/ 626269 h 1181100"/>
              <a:gd name="connsiteX16" fmla="*/ 629126 w 742950"/>
              <a:gd name="connsiteY16" fmla="*/ 297656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2950" h="1181100">
                <a:moveTo>
                  <a:pt x="629126" y="297656"/>
                </a:moveTo>
                <a:cubicBezTo>
                  <a:pt x="460534" y="185261"/>
                  <a:pt x="437674" y="10001"/>
                  <a:pt x="437674" y="9049"/>
                </a:cubicBezTo>
                <a:lnTo>
                  <a:pt x="437674" y="7144"/>
                </a:lnTo>
                <a:lnTo>
                  <a:pt x="387191" y="7144"/>
                </a:lnTo>
                <a:lnTo>
                  <a:pt x="391001" y="881539"/>
                </a:lnTo>
                <a:cubicBezTo>
                  <a:pt x="351949" y="844391"/>
                  <a:pt x="294799" y="820579"/>
                  <a:pt x="230029" y="820579"/>
                </a:cubicBezTo>
                <a:cubicBezTo>
                  <a:pt x="111919" y="820579"/>
                  <a:pt x="7144" y="910114"/>
                  <a:pt x="7144" y="1008221"/>
                </a:cubicBezTo>
                <a:cubicBezTo>
                  <a:pt x="7144" y="1106329"/>
                  <a:pt x="111919" y="1174909"/>
                  <a:pt x="230029" y="1174909"/>
                </a:cubicBezTo>
                <a:cubicBezTo>
                  <a:pt x="347186" y="1174909"/>
                  <a:pt x="441484" y="1102519"/>
                  <a:pt x="443389" y="997744"/>
                </a:cubicBezTo>
                <a:lnTo>
                  <a:pt x="446246" y="997744"/>
                </a:lnTo>
                <a:lnTo>
                  <a:pt x="446246" y="999649"/>
                </a:lnTo>
                <a:cubicBezTo>
                  <a:pt x="446246" y="999649"/>
                  <a:pt x="446246" y="999649"/>
                  <a:pt x="446246" y="999649"/>
                </a:cubicBezTo>
                <a:cubicBezTo>
                  <a:pt x="446246" y="999649"/>
                  <a:pt x="446246" y="999649"/>
                  <a:pt x="446246" y="999649"/>
                </a:cubicBezTo>
                <a:lnTo>
                  <a:pt x="441484" y="201454"/>
                </a:lnTo>
                <a:cubicBezTo>
                  <a:pt x="469106" y="244316"/>
                  <a:pt x="516731" y="286226"/>
                  <a:pt x="604361" y="351949"/>
                </a:cubicBezTo>
                <a:cubicBezTo>
                  <a:pt x="777716" y="481489"/>
                  <a:pt x="643414" y="626269"/>
                  <a:pt x="643414" y="626269"/>
                </a:cubicBezTo>
                <a:cubicBezTo>
                  <a:pt x="753904" y="571976"/>
                  <a:pt x="791051" y="406241"/>
                  <a:pt x="629126" y="29765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6">
            <a:extLst>
              <a:ext uri="{FF2B5EF4-FFF2-40B4-BE49-F238E27FC236}">
                <a16:creationId xmlns="" xmlns:a16="http://schemas.microsoft.com/office/drawing/2014/main" id="{0065B05E-3156-48E9-B46E-74EE061D79F3}"/>
              </a:ext>
            </a:extLst>
          </p:cNvPr>
          <p:cNvSpPr/>
          <p:nvPr/>
        </p:nvSpPr>
        <p:spPr>
          <a:xfrm>
            <a:off x="866373" y="3642369"/>
            <a:ext cx="311459" cy="473547"/>
          </a:xfrm>
          <a:custGeom>
            <a:avLst/>
            <a:gdLst>
              <a:gd name="connsiteX0" fmla="*/ 444341 w 447675"/>
              <a:gd name="connsiteY0" fmla="*/ 999649 h 1181100"/>
              <a:gd name="connsiteX1" fmla="*/ 444341 w 447675"/>
              <a:gd name="connsiteY1" fmla="*/ 999649 h 1181100"/>
              <a:gd name="connsiteX2" fmla="*/ 444341 w 447675"/>
              <a:gd name="connsiteY2" fmla="*/ 999649 h 1181100"/>
              <a:gd name="connsiteX3" fmla="*/ 440531 w 447675"/>
              <a:gd name="connsiteY3" fmla="*/ 7144 h 1181100"/>
              <a:gd name="connsiteX4" fmla="*/ 387191 w 447675"/>
              <a:gd name="connsiteY4" fmla="*/ 7144 h 1181100"/>
              <a:gd name="connsiteX5" fmla="*/ 391001 w 447675"/>
              <a:gd name="connsiteY5" fmla="*/ 881539 h 1181100"/>
              <a:gd name="connsiteX6" fmla="*/ 230029 w 447675"/>
              <a:gd name="connsiteY6" fmla="*/ 820579 h 1181100"/>
              <a:gd name="connsiteX7" fmla="*/ 7144 w 447675"/>
              <a:gd name="connsiteY7" fmla="*/ 1008221 h 1181100"/>
              <a:gd name="connsiteX8" fmla="*/ 230029 w 447675"/>
              <a:gd name="connsiteY8" fmla="*/ 1174909 h 1181100"/>
              <a:gd name="connsiteX9" fmla="*/ 443389 w 447675"/>
              <a:gd name="connsiteY9" fmla="*/ 997744 h 1181100"/>
              <a:gd name="connsiteX10" fmla="*/ 443389 w 447675"/>
              <a:gd name="connsiteY10" fmla="*/ 997744 h 1181100"/>
              <a:gd name="connsiteX11" fmla="*/ 443389 w 447675"/>
              <a:gd name="connsiteY11" fmla="*/ 999649 h 1181100"/>
              <a:gd name="connsiteX12" fmla="*/ 230981 w 447675"/>
              <a:gd name="connsiteY12" fmla="*/ 1119664 h 1181100"/>
              <a:gd name="connsiteX13" fmla="*/ 65246 w 447675"/>
              <a:gd name="connsiteY13" fmla="*/ 1008221 h 1181100"/>
              <a:gd name="connsiteX14" fmla="*/ 230981 w 447675"/>
              <a:gd name="connsiteY14" fmla="*/ 877729 h 1181100"/>
              <a:gd name="connsiteX15" fmla="*/ 387191 w 447675"/>
              <a:gd name="connsiteY15" fmla="*/ 998696 h 1181100"/>
              <a:gd name="connsiteX16" fmla="*/ 230981 w 447675"/>
              <a:gd name="connsiteY16" fmla="*/ 1119664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7675" h="1181100">
                <a:moveTo>
                  <a:pt x="444341" y="999649"/>
                </a:moveTo>
                <a:cubicBezTo>
                  <a:pt x="444341" y="998696"/>
                  <a:pt x="444341" y="998696"/>
                  <a:pt x="444341" y="999649"/>
                </a:cubicBezTo>
                <a:cubicBezTo>
                  <a:pt x="444341" y="998696"/>
                  <a:pt x="444341" y="998696"/>
                  <a:pt x="444341" y="999649"/>
                </a:cubicBezTo>
                <a:lnTo>
                  <a:pt x="440531" y="7144"/>
                </a:lnTo>
                <a:lnTo>
                  <a:pt x="387191" y="7144"/>
                </a:lnTo>
                <a:lnTo>
                  <a:pt x="391001" y="881539"/>
                </a:lnTo>
                <a:cubicBezTo>
                  <a:pt x="351949" y="844391"/>
                  <a:pt x="294799" y="820579"/>
                  <a:pt x="230029" y="820579"/>
                </a:cubicBezTo>
                <a:cubicBezTo>
                  <a:pt x="111918" y="820579"/>
                  <a:pt x="7144" y="910114"/>
                  <a:pt x="7144" y="1008221"/>
                </a:cubicBezTo>
                <a:cubicBezTo>
                  <a:pt x="7144" y="1106329"/>
                  <a:pt x="111918" y="1174909"/>
                  <a:pt x="230029" y="1174909"/>
                </a:cubicBezTo>
                <a:cubicBezTo>
                  <a:pt x="347186" y="1174909"/>
                  <a:pt x="441484" y="1102519"/>
                  <a:pt x="443389" y="997744"/>
                </a:cubicBezTo>
                <a:lnTo>
                  <a:pt x="443389" y="997744"/>
                </a:lnTo>
                <a:lnTo>
                  <a:pt x="443389" y="999649"/>
                </a:lnTo>
                <a:close/>
                <a:moveTo>
                  <a:pt x="230981" y="1119664"/>
                </a:moveTo>
                <a:cubicBezTo>
                  <a:pt x="145256" y="1119664"/>
                  <a:pt x="65246" y="1074896"/>
                  <a:pt x="65246" y="1008221"/>
                </a:cubicBezTo>
                <a:cubicBezTo>
                  <a:pt x="65246" y="941546"/>
                  <a:pt x="145256" y="877729"/>
                  <a:pt x="230981" y="877729"/>
                </a:cubicBezTo>
                <a:cubicBezTo>
                  <a:pt x="316706" y="877729"/>
                  <a:pt x="387191" y="932021"/>
                  <a:pt x="387191" y="998696"/>
                </a:cubicBezTo>
                <a:cubicBezTo>
                  <a:pt x="387191" y="1065371"/>
                  <a:pt x="316706" y="1119664"/>
                  <a:pt x="230981" y="111966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6">
            <a:extLst>
              <a:ext uri="{FF2B5EF4-FFF2-40B4-BE49-F238E27FC236}">
                <a16:creationId xmlns="" xmlns:a16="http://schemas.microsoft.com/office/drawing/2014/main" id="{0065B05E-3156-48E9-B46E-74EE061D79F3}"/>
              </a:ext>
            </a:extLst>
          </p:cNvPr>
          <p:cNvSpPr/>
          <p:nvPr/>
        </p:nvSpPr>
        <p:spPr>
          <a:xfrm>
            <a:off x="866374" y="4279210"/>
            <a:ext cx="311459" cy="473547"/>
          </a:xfrm>
          <a:custGeom>
            <a:avLst/>
            <a:gdLst>
              <a:gd name="connsiteX0" fmla="*/ 444341 w 447675"/>
              <a:gd name="connsiteY0" fmla="*/ 999649 h 1181100"/>
              <a:gd name="connsiteX1" fmla="*/ 444341 w 447675"/>
              <a:gd name="connsiteY1" fmla="*/ 999649 h 1181100"/>
              <a:gd name="connsiteX2" fmla="*/ 444341 w 447675"/>
              <a:gd name="connsiteY2" fmla="*/ 999649 h 1181100"/>
              <a:gd name="connsiteX3" fmla="*/ 440531 w 447675"/>
              <a:gd name="connsiteY3" fmla="*/ 7144 h 1181100"/>
              <a:gd name="connsiteX4" fmla="*/ 387191 w 447675"/>
              <a:gd name="connsiteY4" fmla="*/ 7144 h 1181100"/>
              <a:gd name="connsiteX5" fmla="*/ 391001 w 447675"/>
              <a:gd name="connsiteY5" fmla="*/ 881539 h 1181100"/>
              <a:gd name="connsiteX6" fmla="*/ 230029 w 447675"/>
              <a:gd name="connsiteY6" fmla="*/ 820579 h 1181100"/>
              <a:gd name="connsiteX7" fmla="*/ 7144 w 447675"/>
              <a:gd name="connsiteY7" fmla="*/ 1008221 h 1181100"/>
              <a:gd name="connsiteX8" fmla="*/ 230029 w 447675"/>
              <a:gd name="connsiteY8" fmla="*/ 1174909 h 1181100"/>
              <a:gd name="connsiteX9" fmla="*/ 443389 w 447675"/>
              <a:gd name="connsiteY9" fmla="*/ 997744 h 1181100"/>
              <a:gd name="connsiteX10" fmla="*/ 443389 w 447675"/>
              <a:gd name="connsiteY10" fmla="*/ 997744 h 1181100"/>
              <a:gd name="connsiteX11" fmla="*/ 443389 w 447675"/>
              <a:gd name="connsiteY11" fmla="*/ 999649 h 1181100"/>
              <a:gd name="connsiteX12" fmla="*/ 230981 w 447675"/>
              <a:gd name="connsiteY12" fmla="*/ 1119664 h 1181100"/>
              <a:gd name="connsiteX13" fmla="*/ 65246 w 447675"/>
              <a:gd name="connsiteY13" fmla="*/ 1008221 h 1181100"/>
              <a:gd name="connsiteX14" fmla="*/ 230981 w 447675"/>
              <a:gd name="connsiteY14" fmla="*/ 877729 h 1181100"/>
              <a:gd name="connsiteX15" fmla="*/ 387191 w 447675"/>
              <a:gd name="connsiteY15" fmla="*/ 998696 h 1181100"/>
              <a:gd name="connsiteX16" fmla="*/ 230981 w 447675"/>
              <a:gd name="connsiteY16" fmla="*/ 1119664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7675" h="1181100">
                <a:moveTo>
                  <a:pt x="444341" y="999649"/>
                </a:moveTo>
                <a:cubicBezTo>
                  <a:pt x="444341" y="998696"/>
                  <a:pt x="444341" y="998696"/>
                  <a:pt x="444341" y="999649"/>
                </a:cubicBezTo>
                <a:cubicBezTo>
                  <a:pt x="444341" y="998696"/>
                  <a:pt x="444341" y="998696"/>
                  <a:pt x="444341" y="999649"/>
                </a:cubicBezTo>
                <a:lnTo>
                  <a:pt x="440531" y="7144"/>
                </a:lnTo>
                <a:lnTo>
                  <a:pt x="387191" y="7144"/>
                </a:lnTo>
                <a:lnTo>
                  <a:pt x="391001" y="881539"/>
                </a:lnTo>
                <a:cubicBezTo>
                  <a:pt x="351949" y="844391"/>
                  <a:pt x="294799" y="820579"/>
                  <a:pt x="230029" y="820579"/>
                </a:cubicBezTo>
                <a:cubicBezTo>
                  <a:pt x="111918" y="820579"/>
                  <a:pt x="7144" y="910114"/>
                  <a:pt x="7144" y="1008221"/>
                </a:cubicBezTo>
                <a:cubicBezTo>
                  <a:pt x="7144" y="1106329"/>
                  <a:pt x="111918" y="1174909"/>
                  <a:pt x="230029" y="1174909"/>
                </a:cubicBezTo>
                <a:cubicBezTo>
                  <a:pt x="347186" y="1174909"/>
                  <a:pt x="441484" y="1102519"/>
                  <a:pt x="443389" y="997744"/>
                </a:cubicBezTo>
                <a:lnTo>
                  <a:pt x="443389" y="997744"/>
                </a:lnTo>
                <a:lnTo>
                  <a:pt x="443389" y="999649"/>
                </a:lnTo>
                <a:close/>
                <a:moveTo>
                  <a:pt x="230981" y="1119664"/>
                </a:moveTo>
                <a:cubicBezTo>
                  <a:pt x="145256" y="1119664"/>
                  <a:pt x="65246" y="1074896"/>
                  <a:pt x="65246" y="1008221"/>
                </a:cubicBezTo>
                <a:cubicBezTo>
                  <a:pt x="65246" y="941546"/>
                  <a:pt x="145256" y="877729"/>
                  <a:pt x="230981" y="877729"/>
                </a:cubicBezTo>
                <a:cubicBezTo>
                  <a:pt x="316706" y="877729"/>
                  <a:pt x="387191" y="932021"/>
                  <a:pt x="387191" y="998696"/>
                </a:cubicBezTo>
                <a:cubicBezTo>
                  <a:pt x="387191" y="1065371"/>
                  <a:pt x="316706" y="1119664"/>
                  <a:pt x="230981" y="111966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226022" y="4690953"/>
            <a:ext cx="45719" cy="618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208</TotalTime>
  <Words>243</Words>
  <Application>Microsoft Office PowerPoint</Application>
  <PresentationFormat>On-screen Show (16:9)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Tw Cen MT</vt:lpstr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marina_uciteljica@yahoo.com</cp:lastModifiedBy>
  <cp:revision>34</cp:revision>
  <dcterms:created xsi:type="dcterms:W3CDTF">2020-04-27T10:51:23Z</dcterms:created>
  <dcterms:modified xsi:type="dcterms:W3CDTF">2020-05-05T19:19:20Z</dcterms:modified>
</cp:coreProperties>
</file>