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0780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7401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7938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12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8645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6002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7075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2483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8951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907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10804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1162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2077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6892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5288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7851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4749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F58FC5-3DAB-458B-9F35-CB51D0E2351D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EC0568-EFAC-4891-AE59-74A3DB90D9B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67435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6CD70-191D-47C3-ADC6-2E72A7D61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374710"/>
            <a:ext cx="9440034" cy="1223631"/>
          </a:xfrm>
        </p:spPr>
        <p:txBody>
          <a:bodyPr>
            <a:normAutofit/>
          </a:bodyPr>
          <a:lstStyle/>
          <a:p>
            <a:r>
              <a:rPr lang="sr-Cyrl-BA" sz="6000" dirty="0"/>
              <a:t>Српски владари у Босни</a:t>
            </a:r>
            <a:endParaRPr lang="sr-Latn-BA" sz="6000" dirty="0"/>
          </a:p>
        </p:txBody>
      </p:sp>
    </p:spTree>
    <p:extLst>
      <p:ext uri="{BB962C8B-B14F-4D97-AF65-F5344CB8AC3E}">
        <p14:creationId xmlns:p14="http://schemas.microsoft.com/office/powerpoint/2010/main" val="90930336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63EAD7-F9C6-4ED2-9E4E-0D566EAE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400" dirty="0"/>
              <a:t>Српске државе у раном средњем вијеку</a:t>
            </a:r>
            <a:endParaRPr lang="sr-Latn-B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FDD5F6-0E35-41EA-A553-2B93FC439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431" y="1658558"/>
            <a:ext cx="5060497" cy="4058750"/>
          </a:xfrm>
        </p:spPr>
        <p:txBody>
          <a:bodyPr>
            <a:normAutofit/>
          </a:bodyPr>
          <a:lstStyle/>
          <a:p>
            <a:r>
              <a:rPr lang="sr-Cyrl-BA" sz="2400" dirty="0"/>
              <a:t>Склавиније</a:t>
            </a:r>
          </a:p>
          <a:p>
            <a:r>
              <a:rPr lang="sr-Cyrl-BA" sz="2400" dirty="0"/>
              <a:t>Константин </a:t>
            </a:r>
            <a:r>
              <a:rPr lang="sr-Latn-BA" sz="2400" dirty="0"/>
              <a:t>VII </a:t>
            </a:r>
            <a:r>
              <a:rPr lang="sr-Cyrl-BA" sz="2400" dirty="0"/>
              <a:t>Порфирогенит - ,,О народима’’ или ,,О управљању’’</a:t>
            </a:r>
          </a:p>
          <a:p>
            <a:r>
              <a:rPr lang="sr-Cyrl-BA" sz="2400" dirty="0"/>
              <a:t>Србија као најважнија српска држава</a:t>
            </a:r>
          </a:p>
          <a:p>
            <a:r>
              <a:rPr lang="sr-Cyrl-BA" sz="2400" dirty="0"/>
              <a:t>Србија и Босна као двије засебне државе</a:t>
            </a:r>
            <a:endParaRPr lang="sr-Latn-BA" sz="24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EC11F69D-4030-466D-B3BC-381C1E42E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74" y="1781472"/>
            <a:ext cx="5223234" cy="4466928"/>
          </a:xfrm>
        </p:spPr>
      </p:pic>
    </p:spTree>
    <p:extLst>
      <p:ext uri="{BB962C8B-B14F-4D97-AF65-F5344CB8AC3E}">
        <p14:creationId xmlns:p14="http://schemas.microsoft.com/office/powerpoint/2010/main" val="240609993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89017-BC76-4442-8A46-A64E7188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34" y="950794"/>
            <a:ext cx="10353762" cy="970450"/>
          </a:xfrm>
        </p:spPr>
        <p:txBody>
          <a:bodyPr>
            <a:normAutofit/>
          </a:bodyPr>
          <a:lstStyle/>
          <a:p>
            <a:r>
              <a:rPr lang="sr-Cyrl-BA" dirty="0"/>
              <a:t>Владари у Босни прије Котроманића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3EB9D0-3CAB-4465-90EB-61C661BD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63" y="2455782"/>
            <a:ext cx="10353762" cy="2007038"/>
          </a:xfrm>
        </p:spPr>
        <p:txBody>
          <a:bodyPr/>
          <a:lstStyle/>
          <a:p>
            <a:r>
              <a:rPr lang="sr-Cyrl-BA" sz="2400" dirty="0"/>
              <a:t>Кнез Стефан и Константин Бодин</a:t>
            </a:r>
          </a:p>
          <a:p>
            <a:r>
              <a:rPr lang="sr-Cyrl-BA" sz="2400" dirty="0"/>
              <a:t>Бан Борић и бан Кулин</a:t>
            </a:r>
          </a:p>
          <a:p>
            <a:r>
              <a:rPr lang="sr-Cyrl-BA" sz="2400" b="1" dirty="0"/>
              <a:t>Повеља Кулина бана </a:t>
            </a:r>
            <a:r>
              <a:rPr lang="sr-Cyrl-BA" sz="2400" dirty="0"/>
              <a:t>(1189. године) – први сачувани ћирилични документ из Босне</a:t>
            </a:r>
          </a:p>
          <a:p>
            <a:pPr marL="3690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1834446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B10E59-73B2-410E-B3D4-9926FA04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Владарска династија Котроманића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846C6-CE12-4F83-8F9E-C4BB2C392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859099"/>
            <a:ext cx="5060497" cy="3603826"/>
          </a:xfrm>
        </p:spPr>
        <p:txBody>
          <a:bodyPr>
            <a:normAutofit/>
          </a:bodyPr>
          <a:lstStyle/>
          <a:p>
            <a:r>
              <a:rPr lang="sr-Cyrl-BA" sz="2400" dirty="0"/>
              <a:t>Од средине </a:t>
            </a:r>
            <a:r>
              <a:rPr lang="sr-Latn-BA" sz="2400" dirty="0"/>
              <a:t>XIII </a:t>
            </a:r>
            <a:r>
              <a:rPr lang="sr-Cyrl-BA" sz="2400" dirty="0"/>
              <a:t>вијека до пада Босне под турску власт 1463. године</a:t>
            </a:r>
          </a:p>
          <a:p>
            <a:r>
              <a:rPr lang="sr-Cyrl-BA" sz="2400" dirty="0" smtClean="0"/>
              <a:t>Титула </a:t>
            </a:r>
            <a:r>
              <a:rPr lang="sr-Cyrl-BA" sz="2400" dirty="0"/>
              <a:t>бана</a:t>
            </a:r>
          </a:p>
          <a:p>
            <a:r>
              <a:rPr lang="sr-Cyrl-BA" sz="2400" dirty="0"/>
              <a:t>Твртко </a:t>
            </a:r>
            <a:r>
              <a:rPr lang="sr-Latn-BA" sz="2400" dirty="0"/>
              <a:t>I</a:t>
            </a:r>
            <a:r>
              <a:rPr lang="sr-Cyrl-BA" sz="2400" dirty="0"/>
              <a:t> – краљ Срба, Босне, Поморја и Западних страна (крунисан 1377</a:t>
            </a:r>
            <a:r>
              <a:rPr lang="sr-Cyrl-BA" sz="2400" dirty="0" smtClean="0"/>
              <a:t>. године)</a:t>
            </a:r>
            <a:endParaRPr lang="sr-Cyrl-BA" sz="2400" dirty="0"/>
          </a:p>
          <a:p>
            <a:r>
              <a:rPr lang="sr-Cyrl-BA" sz="2400" dirty="0"/>
              <a:t>Војвода Влатко Вуковић</a:t>
            </a:r>
            <a:endParaRPr lang="sr-Latn-B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749C35E-CBEC-4F25-8692-721D12C6B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92" y="2004038"/>
            <a:ext cx="5713705" cy="3313948"/>
          </a:xfrm>
        </p:spPr>
      </p:pic>
    </p:spTree>
    <p:extLst>
      <p:ext uri="{BB962C8B-B14F-4D97-AF65-F5344CB8AC3E}">
        <p14:creationId xmlns:p14="http://schemas.microsoft.com/office/powerpoint/2010/main" val="143932301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ABFE7-4838-4963-B8FC-5AE4E67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95952"/>
            <a:ext cx="10353762" cy="970450"/>
          </a:xfrm>
        </p:spPr>
        <p:txBody>
          <a:bodyPr/>
          <a:lstStyle/>
          <a:p>
            <a:r>
              <a:rPr lang="sr-Cyrl-BA" dirty="0"/>
              <a:t>Владарска династија Косаче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8E4567-4AAD-4C69-BC1F-FC4AB4E6D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278" y="2292008"/>
            <a:ext cx="5060497" cy="2662130"/>
          </a:xfrm>
        </p:spPr>
        <p:txBody>
          <a:bodyPr>
            <a:normAutofit/>
          </a:bodyPr>
          <a:lstStyle/>
          <a:p>
            <a:r>
              <a:rPr lang="sr-Cyrl-BA" sz="2400" dirty="0"/>
              <a:t>Стефан Вукчић Косача – оснивач војводства Светог Саве, односно Херцеговине</a:t>
            </a:r>
          </a:p>
          <a:p>
            <a:r>
              <a:rPr lang="sr-Cyrl-BA" sz="2400" dirty="0"/>
              <a:t>Херцег од Светог Саве</a:t>
            </a:r>
          </a:p>
          <a:p>
            <a:r>
              <a:rPr lang="sr-Cyrl-BA" sz="2400" dirty="0"/>
              <a:t>Од 1465. Херцеговину постепено освајају Турци и Млечани</a:t>
            </a:r>
            <a:endParaRPr lang="sr-Latn-B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3538A7C5-CC83-45C7-B9AD-4DA60FE8E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75" y="1731963"/>
            <a:ext cx="3651487" cy="4059237"/>
          </a:xfrm>
        </p:spPr>
      </p:pic>
    </p:spTree>
    <p:extLst>
      <p:ext uri="{BB962C8B-B14F-4D97-AF65-F5344CB8AC3E}">
        <p14:creationId xmlns:p14="http://schemas.microsoft.com/office/powerpoint/2010/main" val="113629561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4C4EF-37DE-46EC-8E27-AD3B0F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122849"/>
          </a:xfrm>
        </p:spPr>
        <p:txBody>
          <a:bodyPr>
            <a:noAutofit/>
          </a:bodyPr>
          <a:lstStyle/>
          <a:p>
            <a:r>
              <a:rPr lang="sr-Cyrl-BA" dirty="0"/>
              <a:t>Православна црква у Босни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између </a:t>
            </a:r>
            <a:r>
              <a:rPr lang="sr-Latn-BA" dirty="0"/>
              <a:t>IX </a:t>
            </a:r>
            <a:r>
              <a:rPr lang="sr-Cyrl-BA" dirty="0"/>
              <a:t>и </a:t>
            </a:r>
            <a:r>
              <a:rPr lang="sr-Latn-BA" dirty="0"/>
              <a:t>XX</a:t>
            </a:r>
            <a:r>
              <a:rPr lang="sr-Cyrl-BA" dirty="0"/>
              <a:t> вијека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41CC27-D466-4283-9717-57C7D4ED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838" y="2019052"/>
            <a:ext cx="10353762" cy="4058751"/>
          </a:xfrm>
        </p:spPr>
        <p:txBody>
          <a:bodyPr>
            <a:normAutofit/>
          </a:bodyPr>
          <a:lstStyle/>
          <a:p>
            <a:r>
              <a:rPr lang="sr-Cyrl-BA" sz="2400" dirty="0"/>
              <a:t>,,Црква </a:t>
            </a:r>
            <a:r>
              <a:rPr lang="sr-Cyrl-BA" sz="2400" dirty="0" smtClean="0"/>
              <a:t>босанска</a:t>
            </a:r>
            <a:r>
              <a:rPr lang="sr-Cyrl-BA" sz="2400" dirty="0"/>
              <a:t>’’</a:t>
            </a:r>
          </a:p>
          <a:p>
            <a:r>
              <a:rPr lang="sr-Cyrl-BA" sz="2400" dirty="0"/>
              <a:t>Култ Светог Саве</a:t>
            </a:r>
          </a:p>
          <a:p>
            <a:r>
              <a:rPr lang="sr-Cyrl-BA" sz="2400" dirty="0"/>
              <a:t>Епархије: Дабарска (Дабробосанска), </a:t>
            </a:r>
            <a:r>
              <a:rPr lang="sr-Cyrl-BA" sz="2400" dirty="0" smtClean="0"/>
              <a:t>Требињска </a:t>
            </a:r>
            <a:r>
              <a:rPr lang="sr-Cyrl-BA" sz="2400" dirty="0"/>
              <a:t>(Херцеговачко-захумска), </a:t>
            </a:r>
            <a:r>
              <a:rPr lang="sr-Cyrl-BA" sz="2400" dirty="0" smtClean="0"/>
              <a:t>Зворничка (Зворничко-тузланска</a:t>
            </a:r>
            <a:r>
              <a:rPr lang="sr-Cyrl-BA" sz="2400" dirty="0"/>
              <a:t>)</a:t>
            </a:r>
          </a:p>
          <a:p>
            <a:r>
              <a:rPr lang="sr-Cyrl-BA" sz="2400" dirty="0"/>
              <a:t>Православна црква у БиХ под врховном духовном влашћу цариградског патријарха</a:t>
            </a:r>
          </a:p>
          <a:p>
            <a:r>
              <a:rPr lang="sr-Cyrl-BA" sz="2400" dirty="0"/>
              <a:t>1920. године – уједињење свих православних црквених области у Краљевини СХС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42336561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BFCE9-EFE8-4BED-BD82-984301FA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33" y="1032681"/>
            <a:ext cx="10353762" cy="970450"/>
          </a:xfrm>
        </p:spPr>
        <p:txBody>
          <a:bodyPr>
            <a:noAutofit/>
          </a:bodyPr>
          <a:lstStyle/>
          <a:p>
            <a:r>
              <a:rPr lang="sr-Cyrl-B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Домаћи </a:t>
            </a:r>
            <a:r>
              <a:rPr lang="sr-Cyrl-B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задатак:</a:t>
            </a:r>
            <a:endParaRPr lang="sr-Latn-BA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77EC90-7CAC-4BE6-AC74-952231A6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8" y="2564962"/>
            <a:ext cx="11122925" cy="2061629"/>
          </a:xfrm>
        </p:spPr>
        <p:txBody>
          <a:bodyPr>
            <a:noAutofit/>
          </a:bodyPr>
          <a:lstStyle/>
          <a:p>
            <a:pPr marL="36900" indent="0" algn="ctr">
              <a:buNone/>
            </a:pPr>
            <a:r>
              <a:rPr lang="sr-Cyrl-BA" sz="6000" dirty="0" smtClean="0"/>
              <a:t>Одговорити </a:t>
            </a:r>
            <a:r>
              <a:rPr lang="sr-Cyrl-BA" sz="6000" dirty="0"/>
              <a:t>на питања </a:t>
            </a:r>
            <a:r>
              <a:rPr lang="sr-Cyrl-BA" sz="6000" dirty="0" smtClean="0"/>
              <a:t>у уџбенику на </a:t>
            </a:r>
            <a:r>
              <a:rPr lang="sr-Cyrl-BA" sz="6000" dirty="0"/>
              <a:t>страни </a:t>
            </a:r>
            <a:r>
              <a:rPr lang="sr-Cyrl-BA" sz="6000" dirty="0" smtClean="0"/>
              <a:t>89</a:t>
            </a:r>
            <a:r>
              <a:rPr lang="sr-Cyrl-BA" sz="6000" dirty="0"/>
              <a:t>!</a:t>
            </a:r>
            <a:endParaRPr lang="sr-Latn-BA" sz="6000" dirty="0"/>
          </a:p>
        </p:txBody>
      </p:sp>
    </p:spTree>
    <p:extLst>
      <p:ext uri="{BB962C8B-B14F-4D97-AF65-F5344CB8AC3E}">
        <p14:creationId xmlns:p14="http://schemas.microsoft.com/office/powerpoint/2010/main" val="172037450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64</TotalTime>
  <Words>191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Slate</vt:lpstr>
      <vt:lpstr>Српски владари у Босни</vt:lpstr>
      <vt:lpstr>Српске државе у раном средњем вијеку</vt:lpstr>
      <vt:lpstr>Владари у Босни прије Котроманића</vt:lpstr>
      <vt:lpstr>Владарска династија Котроманића</vt:lpstr>
      <vt:lpstr>Владарска династија Косаче</vt:lpstr>
      <vt:lpstr>Православна црква у Босни  између IX и XX вијека</vt:lpstr>
      <vt:lpstr>Домаћи задатак: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владари у Босни</dc:title>
  <dc:creator>Saša Vračević</dc:creator>
  <cp:lastModifiedBy>Slavoljub Lukic</cp:lastModifiedBy>
  <cp:revision>11</cp:revision>
  <dcterms:created xsi:type="dcterms:W3CDTF">2020-04-27T18:54:19Z</dcterms:created>
  <dcterms:modified xsi:type="dcterms:W3CDTF">2020-04-29T06:24:41Z</dcterms:modified>
</cp:coreProperties>
</file>