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65" r:id="rId3"/>
    <p:sldId id="268" r:id="rId4"/>
    <p:sldId id="261" r:id="rId5"/>
    <p:sldId id="266" r:id="rId6"/>
    <p:sldId id="267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30406-9E94-4D86-A7FE-BBE1A92000A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85-EE9B-4001-85C6-14942BA7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224D-706C-4CBC-8FF9-0798C62F05C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F8461-883E-4F2C-86A9-CDEBCDF6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5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8461-883E-4F2C-86A9-CDEBCDF6C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953E-A008-4932-9739-49D4411A53D7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5F21-04DE-409D-ABE8-9CF220DA248A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AC2-641A-42C0-8844-4A0FB25E56E3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0901-978A-408F-8423-D22709CAA86B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173F-4AB0-43C8-A201-590F803FBA6F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6921-8BF2-4FF0-A027-68D5BEB53301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2275-274D-4933-8AC4-1702EC17303D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2A23-2E66-47D3-A156-D6FAA776AD36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D35-D2FC-4BC2-B785-F6AD71BE98FE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1E9F-73E3-4B43-BCF2-17149226063C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BF97-FE7E-48BF-B5B3-C6F065CE6512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ECBB-2B11-45F2-9A78-2C38B8569468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СРПСКИ ЈЕЗИК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07C4-09E8-4143-9E2D-B0158361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50" y="228600"/>
            <a:ext cx="7505700" cy="1143000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0" y="3124200"/>
            <a:ext cx="5715000" cy="1143000"/>
          </a:xfrm>
        </p:spPr>
        <p:txBody>
          <a:bodyPr>
            <a:normAutofit/>
          </a:bodyPr>
          <a:lstStyle/>
          <a:p>
            <a:pPr lvl="0" algn="ctr"/>
            <a:r>
              <a:rPr lang="sr-Cyrl-R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ИГРАНИ </a:t>
            </a:r>
            <a:r>
              <a:rPr lang="sr-Cyrl-R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ФИЛМ</a:t>
            </a:r>
            <a:endParaRPr lang="en-US" sz="4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5562600"/>
            <a:ext cx="1371600" cy="1066800"/>
          </a:xfrm>
        </p:spPr>
        <p:txBody>
          <a:bodyPr/>
          <a:lstStyle/>
          <a:p>
            <a:pPr marL="0" indent="0">
              <a:buNone/>
            </a:pPr>
            <a:endParaRPr lang="sr-Cyrl-RS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РАЗРЕД</a:t>
            </a:r>
            <a:endParaRPr lang="en-US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Twentieth Century CTS.mp3">
            <a:hlinkClick r:id="" action="ppaction://media"/>
          </p:cNvPr>
          <p:cNvPicPr>
            <a:picLocks noGrp="1" noChangeAspect="1"/>
          </p:cNvPicPr>
          <p:nvPr>
            <p:ph sz="quarter" idx="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7800" y="5562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17"/>
            <a:ext cx="5334000" cy="68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Cyrl-RS" sz="24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Играни филм је филм у којем играју глумци. Они тумаче поједине улоге. </a:t>
            </a:r>
            <a:br>
              <a:rPr lang="sr-Cyrl-RS" sz="24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914400"/>
            <a:ext cx="9220200" cy="838200"/>
          </a:xfrm>
        </p:spPr>
        <p:txBody>
          <a:bodyPr>
            <a:noAutofit/>
          </a:bodyPr>
          <a:lstStyle/>
          <a:p>
            <a:r>
              <a:rPr lang="sr-Cyrl-RS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Особа која је најважнија за настанак играног филма је </a:t>
            </a:r>
            <a:r>
              <a:rPr lang="sr-Cyrl-R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sr-Cyrl-RS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1828800"/>
            <a:ext cx="8534400" cy="838200"/>
          </a:xfrm>
        </p:spPr>
        <p:txBody>
          <a:bodyPr>
            <a:normAutofit/>
          </a:bodyPr>
          <a:lstStyle/>
          <a:p>
            <a:pPr lvl="0"/>
            <a:r>
              <a:rPr lang="sr-Cyrl-RS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Он бира </a:t>
            </a:r>
            <a:r>
              <a:rPr lang="sr-Cyrl-R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глумце</a:t>
            </a:r>
            <a:r>
              <a:rPr lang="sr-Cyrl-RS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остале људе </a:t>
            </a:r>
            <a:r>
              <a:rPr lang="sr-Cyrl-RS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(сниматеље, шминкере, костимографе...) </a:t>
            </a:r>
            <a:r>
              <a:rPr lang="sr-Cyrl-RS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који су потребни да би један филм настао.</a:t>
            </a:r>
          </a:p>
          <a:p>
            <a:endParaRPr lang="en-US" dirty="0"/>
          </a:p>
        </p:txBody>
      </p:sp>
      <p:pic>
        <p:nvPicPr>
          <p:cNvPr id="5122" name="Picture 2" descr="C:\Users\Korisnik\Desktop\sniman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20816"/>
            <a:ext cx="3048000" cy="21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0815"/>
            <a:ext cx="3229580" cy="21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Desktop\forest-night-the-film-horns-wallpaper-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411180" y="6444385"/>
            <a:ext cx="2209800" cy="385907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СРПСКИ ЈЕЗИК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 ФИЛМА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295401"/>
            <a:ext cx="4191000" cy="674687"/>
          </a:xfrm>
        </p:spPr>
        <p:txBody>
          <a:bodyPr>
            <a:noAutofit/>
          </a:bodyPr>
          <a:lstStyle/>
          <a:p>
            <a:r>
              <a:rPr lang="sr-Cyrl-RS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НИЈЕМИ, ЦРНО - БИЈЕЛИ</a:t>
            </a:r>
            <a:endParaRPr lang="en-US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4495800" cy="838200"/>
          </a:xfrm>
        </p:spPr>
        <p:txBody>
          <a:bodyPr>
            <a:normAutofit lnSpcReduction="10000"/>
          </a:bodyPr>
          <a:lstStyle/>
          <a:p>
            <a:endParaRPr lang="sr-Cyrl-RS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ЗВУЧНИ, ФИЛМ У БОЈИ</a:t>
            </a:r>
          </a:p>
          <a:p>
            <a:endParaRPr lang="en-US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3000" y="4191000"/>
            <a:ext cx="4495800" cy="228600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3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ФИЛМ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Korisnik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orisnik\Desktop\prvi film u boj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68945"/>
            <a:ext cx="2971800" cy="19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orisnik\Desktop\3dspectators11_resize_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85145"/>
            <a:ext cx="3200400" cy="18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6400800"/>
            <a:ext cx="2590800" cy="34925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СРПСКИ ЈЕЗИК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играном филму се могу обрађивати различите теме па тако они могу бити: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42900" y="1295400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ДЈЕЧИЈИ</a:t>
            </a:r>
          </a:p>
          <a:p>
            <a:pPr marL="0" indent="0">
              <a:buNone/>
            </a:pPr>
            <a:endParaRPr lang="sr-Cyrl-R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4262" y="1386483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КОМЕДИЈЕ</a:t>
            </a:r>
          </a:p>
          <a:p>
            <a:pPr marL="0" indent="0" algn="ctr">
              <a:buNone/>
            </a:pPr>
            <a:endParaRPr lang="sr-Cyrl-R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Korisnik\Desktop\Home-Al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810000" cy="43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Desktop\3d457e0d-6af8-424b-bde4-8da13db39f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1981200"/>
            <a:ext cx="3729038" cy="4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400800"/>
            <a:ext cx="2590800" cy="38100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СРПСКИ ЈЕЗИК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36858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АВАНТУРИСТИЧКИ</a:t>
            </a:r>
          </a:p>
          <a:p>
            <a:pPr marL="0" indent="0" algn="ctr">
              <a:buNone/>
            </a:pPr>
            <a:endParaRPr lang="sr-Cyrl-R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0600" y="765433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НАУЧНОФАНТАСТИЧНИ</a:t>
            </a:r>
          </a:p>
          <a:p>
            <a:pPr marL="0" indent="0" algn="ctr">
              <a:buNone/>
            </a:pPr>
            <a:endParaRPr lang="sr-Cyrl-R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Korisnik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1600200"/>
            <a:ext cx="3493655" cy="41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Desktop\d0bfd180d0b5d183d0b7d0b8d0bcd0b0d19ad0b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45" y="1600200"/>
            <a:ext cx="3752501" cy="41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00800"/>
            <a:ext cx="2438400" cy="38100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СРПСКИ ЈЕЗИК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играним филмовима, као и у књижевним дјелима, постоје догађаји, мјесто и вријеме радње, главне и споредне улоге, тема, а често и нека поука.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447801"/>
            <a:ext cx="8305800" cy="522287"/>
          </a:xfrm>
        </p:spPr>
        <p:txBody>
          <a:bodyPr>
            <a:normAutofit/>
          </a:bodyPr>
          <a:lstStyle/>
          <a:p>
            <a:r>
              <a:rPr lang="sr-Cyrl-RS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Многи филмови су снимљени по неким књижевним дјелима. </a:t>
            </a:r>
            <a:endParaRPr lang="en-US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Korisnik\Desktop\pipi-duga-carapa-astrid-lindgren_475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15" y="1981200"/>
            <a:ext cx="141975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risnik\Desktop\17740984_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1273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risnik\Desktop\druzina_pere_krvz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39271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orisnik\Desktop\acf2-3eb7-4370-9e8b-409b2d5686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18933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orisnik\Desktop\orlovi-rano-lete-branko-copic-s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81500"/>
            <a:ext cx="2157401" cy="2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Korisnik\Desktop\Orlovi_om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59" y="4381500"/>
            <a:ext cx="1991759" cy="20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229600" y="6440154"/>
            <a:ext cx="2438400" cy="27305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СРПСКИ ЈЕЗИК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2578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ОСКАР – НАЈЗНАЧАЈНИЈА ФИЛМСКА НАГРАДА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Korisnik\Desktop\91925998-illustration-of-golden-oscar-statue-against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400800"/>
            <a:ext cx="2514600" cy="34925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СРПСКИ ЈЕЗИК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1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САМОСТАЛНИ РАД:</a:t>
            </a:r>
          </a:p>
          <a:p>
            <a:pPr algn="ctr"/>
            <a:endParaRPr lang="sr-Cyrl-R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Пронађи и погледај неки играни филм за дјецу па одговори на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издвојена питања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Читанке, на стр. 90.</a:t>
            </a:r>
            <a:b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Препорука је Дружина Пере Квржице, Пипи Дуга Чарапа, Орлови рано лете...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24800" y="6400800"/>
            <a:ext cx="2667000" cy="34925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СРПСКИ ЈЕЗИК 4. РАЗРЕД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581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Питања из Читанке:</a:t>
            </a:r>
            <a:b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Шта је играни филм?</a:t>
            </a:r>
            <a:b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Како се зове играни филм који сте гледали?</a:t>
            </a:r>
            <a:b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Ко су главни ликови у филму? </a:t>
            </a:r>
            <a:b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Ко су споредни ликови?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27636" y="6248401"/>
            <a:ext cx="2895600" cy="365125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Korisnik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36322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1500" y="54494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Обратити пажњу на знак: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210</Words>
  <Application>Microsoft Office PowerPoint</Application>
  <PresentationFormat>Widescreen</PresentationFormat>
  <Paragraphs>35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СРПСКИ ЈЕЗИК</vt:lpstr>
      <vt:lpstr>Играни филм је филм у којем играју глумци. Они тумаче поједине улоге.  </vt:lpstr>
      <vt:lpstr>ПУТ ФИЛМА</vt:lpstr>
      <vt:lpstr>У играном филму се могу обрађивати различите теме па тако они могу бити:</vt:lpstr>
      <vt:lpstr>PowerPoint Presentation</vt:lpstr>
      <vt:lpstr>У играним филмовима, као и у књижевним дјелима, постоје догађаји, мјесто и вријеме радње, главне и споредне улоге, тема, а често и нека поука.</vt:lpstr>
      <vt:lpstr>ОСКАР – НАЈЗНАЧАЈНИЈА ФИЛМСКА НАГРАДА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4. РАЗРЕД</dc:title>
  <dc:creator>Korisnik</dc:creator>
  <cp:lastModifiedBy>marina_uciteljica@yahoo.com</cp:lastModifiedBy>
  <cp:revision>31</cp:revision>
  <dcterms:created xsi:type="dcterms:W3CDTF">2020-04-26T13:28:30Z</dcterms:created>
  <dcterms:modified xsi:type="dcterms:W3CDTF">2020-05-04T16:07:51Z</dcterms:modified>
</cp:coreProperties>
</file>