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3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7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80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89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02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38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92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31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29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8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45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7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48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673B-50C5-469C-A299-6FF7B2597FC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1A9B-5E56-41A2-B8BC-1FD21831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94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Волфганг  Амадеус Моцарт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27.01. 1756 - 05. 12. 1791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2875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480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436602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 три године је почео опонашати на клавиру све что је његова старија сестра свирала, а већ са шеста година  ја изврсно  свирао чембало и почео је писати прве </a:t>
            </a:r>
            <a:r>
              <a:rPr lang="ru-RU" dirty="0" smtClean="0">
                <a:solidFill>
                  <a:schemeClr val="bg1"/>
                </a:solidFill>
              </a:rPr>
              <a:t>ко</a:t>
            </a:r>
            <a:r>
              <a:rPr lang="sr-Cyrl-BA" dirty="0" smtClean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позиције </a:t>
            </a:r>
            <a:r>
              <a:rPr lang="ru-RU" dirty="0" smtClean="0">
                <a:solidFill>
                  <a:schemeClr val="bg1"/>
                </a:solidFill>
              </a:rPr>
              <a:t>које  му је записивао његов отац Леополд.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Када је напунио 6 година почела су путовања по цијелој Европи која су са мањим прекидима трајала 10 година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0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8229600" cy="42517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 девет година почео је да компонује симфоније, а са дванаест прву оперу Бастијен и Бастијена 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1791. </a:t>
            </a:r>
            <a:r>
              <a:rPr lang="bs-Cyrl-BA" dirty="0" smtClean="0">
                <a:solidFill>
                  <a:schemeClr val="bg1"/>
                </a:solidFill>
              </a:rPr>
              <a:t>Моцарт почиње да пише </a:t>
            </a:r>
            <a:r>
              <a:rPr lang="ru-RU" dirty="0" smtClean="0">
                <a:solidFill>
                  <a:schemeClr val="bg1"/>
                </a:solidFill>
              </a:rPr>
              <a:t>оперу “</a:t>
            </a:r>
            <a:r>
              <a:rPr lang="ru-RU" dirty="0" smtClean="0">
                <a:solidFill>
                  <a:schemeClr val="bg1"/>
                </a:solidFill>
              </a:rPr>
              <a:t>Чаробна </a:t>
            </a:r>
            <a:r>
              <a:rPr lang="ru-RU" dirty="0" smtClean="0">
                <a:solidFill>
                  <a:schemeClr val="bg1"/>
                </a:solidFill>
              </a:rPr>
              <a:t>фрула” коју је завршио за 19 дана. У вријеме када је радио на овој опери у Моцартов живот се појавила једна мистериозна особа која је  наручила РЕКВИЈЕМ. Моцарт је разочаран и полуболестан вратио се компоновању Чаробн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 фрула и Реквијема.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00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436602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Моцарт је толико грозничаво радио на Реквијему да му је ово дјело толико прирасло за срце. На жалост није могао да  доврши ову композицију: бриге, исцрпљеност и лоша  исхрана, су га на крају и у смрт одвеле.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Његова сахрана  је била јаднија и од   најобичнијег човјека из народа: </a:t>
            </a:r>
            <a:r>
              <a:rPr lang="sr-Cyrl-CS" altLang="sr-Latn-RS" dirty="0" smtClean="0">
                <a:solidFill>
                  <a:schemeClr val="bg1"/>
                </a:solidFill>
              </a:rPr>
              <a:t>Моцарт сахрањен у  заједнички гроб бечких бескућника.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Wolfgang Amadeus Mozart's Turkish Finale_1uaLaFNzwgc_360p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85750"/>
            <a:ext cx="9144000" cy="3771900"/>
          </a:xfrm>
        </p:spPr>
      </p:pic>
    </p:spTree>
    <p:extLst>
      <p:ext uri="{BB962C8B-B14F-4D97-AF65-F5344CB8AC3E}">
        <p14:creationId xmlns:p14="http://schemas.microsoft.com/office/powerpoint/2010/main" xmlns="" val="34196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196</Words>
  <Application>Microsoft Office PowerPoint</Application>
  <PresentationFormat>On-screen Show (16:9)</PresentationFormat>
  <Paragraphs>7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Волфганг  Амадеус Моцарт 27.01. 1756 - 05. 12. 1791</vt:lpstr>
      <vt:lpstr>Slide 2</vt:lpstr>
      <vt:lpstr>Slide 3</vt:lpstr>
      <vt:lpstr>Slide 4</vt:lpstr>
      <vt:lpstr>Slide 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Волфганг  Амадеус Моцарт 27.01. 1756 - 05. 12. 1791</dc:title>
  <dc:creator>gordana</dc:creator>
  <cp:lastModifiedBy>PC</cp:lastModifiedBy>
  <cp:revision>5</cp:revision>
  <dcterms:created xsi:type="dcterms:W3CDTF">2020-03-31T16:35:53Z</dcterms:created>
  <dcterms:modified xsi:type="dcterms:W3CDTF">2020-04-01T18:41:17Z</dcterms:modified>
</cp:coreProperties>
</file>