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099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184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809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98400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209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7255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347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8714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768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455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854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356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188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490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93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542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61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A32E02-634E-4C46-9E31-E0BC8BFC538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1650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E5CCFB-902A-4417-8ABD-FD88E765D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73" y="2881424"/>
            <a:ext cx="7914617" cy="3331353"/>
          </a:xfrm>
        </p:spPr>
        <p:txBody>
          <a:bodyPr/>
          <a:lstStyle/>
          <a:p>
            <a:r>
              <a:rPr lang="sr-Cyrl-RS" sz="6000" dirty="0"/>
              <a:t>СВЕТИ ВЕЛИКОМУЧЕНИК ДИМИТРИЈЕ</a:t>
            </a:r>
            <a:endParaRPr lang="en-GB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F8C6BB-F7D4-46D0-BA58-E1FEC2E530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0" t="2171" r="17028" b="2171"/>
          <a:stretch/>
        </p:blipFill>
        <p:spPr>
          <a:xfrm>
            <a:off x="7619998" y="148856"/>
            <a:ext cx="4561369" cy="6560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0288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D4ABD4-576C-483B-BF30-1207FF48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81" y="818708"/>
            <a:ext cx="6613450" cy="5613990"/>
          </a:xfrm>
        </p:spPr>
        <p:txBody>
          <a:bodyPr/>
          <a:lstStyle/>
          <a:p>
            <a:r>
              <a:rPr lang="sr-Cyrl-RS" dirty="0"/>
              <a:t>Свети Димитрије је рођен у </a:t>
            </a:r>
            <a:r>
              <a:rPr lang="sr-Cyrl-RS" dirty="0" smtClean="0"/>
              <a:t>Солуну</a:t>
            </a:r>
            <a:r>
              <a:rPr lang="en-US" dirty="0" smtClean="0"/>
              <a:t> </a:t>
            </a:r>
            <a:r>
              <a:rPr lang="sr-Cyrl-RS" dirty="0" smtClean="0"/>
              <a:t>у </a:t>
            </a:r>
            <a:r>
              <a:rPr lang="sr-Cyrl-RS" dirty="0"/>
              <a:t>3. вијеку. Родитељи су га васпитали у хришћанској вјери.</a:t>
            </a:r>
          </a:p>
          <a:p>
            <a:r>
              <a:rPr lang="sr-Cyrl-RS" dirty="0"/>
              <a:t>Римски цар Максимијан почео је прогон хришћана почетком 4. вијека. </a:t>
            </a:r>
          </a:p>
          <a:p>
            <a:r>
              <a:rPr lang="sr-Cyrl-RS" dirty="0"/>
              <a:t>Свети Димитрије је јавно пред царем посвједочио да је хришћанин, због чега је стављен на муке.</a:t>
            </a:r>
          </a:p>
          <a:p>
            <a:r>
              <a:rPr lang="sr-Cyrl-RS" dirty="0"/>
              <a:t>Цар је наредио да га ухапсе и убију. </a:t>
            </a:r>
          </a:p>
          <a:p>
            <a:r>
              <a:rPr lang="sr-Cyrl-RS" dirty="0"/>
              <a:t>Уочи хапшења Св. Димитрије је преко свога слуге наредио да се његово имање прода, а сав новац подијели сиромашнима.</a:t>
            </a:r>
          </a:p>
          <a:p>
            <a:r>
              <a:rPr lang="sr-Cyrl-RS" dirty="0"/>
              <a:t>Из моштију овог светитеља је потекло миро – мирисна течност и над њима су почела да се догађају чуда.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038168-EB18-46F8-90DF-82F4FE783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0" t="1768" r="4518" b="1349"/>
          <a:stretch/>
        </p:blipFill>
        <p:spPr>
          <a:xfrm>
            <a:off x="8633637" y="660548"/>
            <a:ext cx="3079896" cy="553690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xmlns="" val="145617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ACA680-2AC5-4C50-B6D4-966ED4271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75" y="1073889"/>
            <a:ext cx="5511209" cy="5599813"/>
          </a:xfrm>
        </p:spPr>
        <p:txBody>
          <a:bodyPr/>
          <a:lstStyle/>
          <a:p>
            <a:r>
              <a:rPr lang="sr-Cyrl-RS" dirty="0"/>
              <a:t>Једно од чуда везано је и за Леонтија, управника римске провинције Илирик, која се налазила на нашим просторима.</a:t>
            </a:r>
          </a:p>
          <a:p>
            <a:r>
              <a:rPr lang="sr-Cyrl-RS" dirty="0"/>
              <a:t>У знак захвалности Св. Димитрију, Леонтије је саградио двије </a:t>
            </a:r>
            <a:r>
              <a:rPr lang="sr-Cyrl-RS" dirty="0" smtClean="0"/>
              <a:t>цркве</a:t>
            </a:r>
            <a:r>
              <a:rPr lang="en-US" dirty="0" smtClean="0"/>
              <a:t>,</a:t>
            </a:r>
            <a:r>
              <a:rPr lang="sr-Cyrl-RS" dirty="0" smtClean="0"/>
              <a:t> </a:t>
            </a:r>
            <a:r>
              <a:rPr lang="en-US" dirty="0" smtClean="0"/>
              <a:t>j</a:t>
            </a:r>
            <a:r>
              <a:rPr lang="sr-Cyrl-RS" dirty="0" smtClean="0"/>
              <a:t>едну </a:t>
            </a:r>
            <a:r>
              <a:rPr lang="sr-Cyrl-RS" dirty="0"/>
              <a:t>у Солуну, а другу у Сирмијуму – данашња Сремска Митровица.</a:t>
            </a:r>
          </a:p>
          <a:p>
            <a:r>
              <a:rPr lang="sr-Cyrl-RS" dirty="0"/>
              <a:t>Многи Срби славе Св. Димитрија као своју крсну славу, која се празнује по новом календару 8. новембра.</a:t>
            </a:r>
          </a:p>
          <a:p>
            <a:r>
              <a:rPr lang="sr-Cyrl-RS" dirty="0"/>
              <a:t>На иконама се приказује у војничком одијелу, како у руци држи копље. На другим иконама у војводском одијелу и на пропетом коњу.</a:t>
            </a:r>
          </a:p>
          <a:p>
            <a:endParaRPr lang="sr-Cyrl-RS" dirty="0"/>
          </a:p>
          <a:p>
            <a:endParaRPr lang="sr-Cyrl-R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3A7E7A-5CB8-49C5-BB9E-540CA5148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387094"/>
            <a:ext cx="5993219" cy="45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25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8B67A1-43ED-45AA-9C6D-7918B27D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4575"/>
          </a:xfrm>
        </p:spPr>
        <p:txBody>
          <a:bodyPr/>
          <a:lstStyle/>
          <a:p>
            <a:r>
              <a:rPr lang="sr-Cyrl-RS" dirty="0"/>
              <a:t>Занимљивост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A47A63-FA3A-444C-8A79-66B3068FF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67294"/>
            <a:ext cx="8946541" cy="3888478"/>
          </a:xfrm>
        </p:spPr>
        <p:txBody>
          <a:bodyPr/>
          <a:lstStyle/>
          <a:p>
            <a:r>
              <a:rPr lang="sr-Cyrl-RS" dirty="0"/>
              <a:t>Моћни византијски цар Јустинијан, желио је да мошти </a:t>
            </a:r>
            <a:r>
              <a:rPr lang="en-US" dirty="0" smtClean="0"/>
              <a:t>              </a:t>
            </a:r>
            <a:r>
              <a:rPr lang="sr-Cyrl-RS" dirty="0" smtClean="0"/>
              <a:t>Св</a:t>
            </a:r>
            <a:r>
              <a:rPr lang="sr-Cyrl-RS" dirty="0"/>
              <a:t>. Димитрија пренесе у своју престоницу – Цариград.</a:t>
            </a:r>
          </a:p>
          <a:p>
            <a:endParaRPr lang="sr-Cyrl-RS" dirty="0"/>
          </a:p>
          <a:p>
            <a:r>
              <a:rPr lang="sr-Cyrl-RS" dirty="0"/>
              <a:t>Из гроба су тада изашле варнице и чуо се глас: „Остави и не дирај!“ Тако је Св. Димитрије остао у своме граду.</a:t>
            </a:r>
          </a:p>
          <a:p>
            <a:endParaRPr lang="sr-Cyrl-RS" dirty="0"/>
          </a:p>
          <a:p>
            <a:r>
              <a:rPr lang="sr-Cyrl-RS" dirty="0"/>
              <a:t>Испод цркве Св. Димитрија у Солуну, у којој се чувају његове мошти, и данас се налази пећина у којој је </a:t>
            </a:r>
            <a:r>
              <a:rPr lang="en-US" dirty="0" smtClean="0"/>
              <a:t>o</a:t>
            </a:r>
            <a:r>
              <a:rPr lang="sr-Cyrl-RS" dirty="0" smtClean="0"/>
              <a:t>вај великомученик </a:t>
            </a:r>
            <a:r>
              <a:rPr lang="sr-Cyrl-RS" dirty="0"/>
              <a:t>пострадао.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6351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6ACA36-82ED-42AB-B707-B375E577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sr-Cyrl-RS" dirty="0"/>
              <a:t>Питања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6BC379-11DB-4294-A368-DB54E3D07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41721"/>
            <a:ext cx="8946541" cy="5039831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RS" dirty="0"/>
              <a:t>У којем граду је живио и пострадао Св. Димитрије?</a:t>
            </a:r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Шта тече из моштију Св. Димитрија?</a:t>
            </a:r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У којем данашњем граду у Србији је римски управник Леонтије подигао цркву Св. Димитрија и пренио дио његових моштију?</a:t>
            </a:r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Када се слави Св. Димитрије по новом календару?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>
                <a:highlight>
                  <a:srgbClr val="C0C0C0"/>
                </a:highlight>
              </a:rPr>
              <a:t>Задаци:</a:t>
            </a:r>
          </a:p>
          <a:p>
            <a:pPr lvl="1"/>
            <a:r>
              <a:rPr lang="sr-Cyrl-RS" dirty="0"/>
              <a:t>Опиши како изгледа Св. Димитрије на </a:t>
            </a:r>
            <a:r>
              <a:rPr lang="sr-Cyrl-RS" dirty="0" smtClean="0"/>
              <a:t>иконама!</a:t>
            </a:r>
            <a:endParaRPr lang="sr-Cyrl-RS" dirty="0"/>
          </a:p>
          <a:p>
            <a:pPr lvl="1"/>
            <a:r>
              <a:rPr lang="sr-Cyrl-RS" dirty="0"/>
              <a:t>Да ли је Св. Димитрије сличан римским војницима у уџбенику историје?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8313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3457623-9AE2-436A-8DA1-9B1FD35804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66000">
                <a:schemeClr val="accent1">
                  <a:lumMod val="60000"/>
                  <a:lumOff val="40000"/>
                </a:schemeClr>
              </a:gs>
              <a:gs pos="78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DAAB83-7A6D-4BB1-8A21-8B4E8487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533" y="2185824"/>
            <a:ext cx="5935442" cy="1099636"/>
          </a:xfrm>
        </p:spPr>
        <p:txBody>
          <a:bodyPr/>
          <a:lstStyle/>
          <a:p>
            <a:pPr algn="ctr"/>
            <a:r>
              <a:rPr lang="sr-Cyrl-RS" sz="3200" dirty="0"/>
              <a:t>ХРИСТОС ВАСКРСЕ!</a:t>
            </a:r>
            <a:br>
              <a:rPr lang="sr-Cyrl-RS" sz="3200" dirty="0"/>
            </a:br>
            <a:r>
              <a:rPr lang="sr-Cyrl-RS" sz="3200" dirty="0"/>
              <a:t>ВАИСТИНУ ВАСКРСЕ!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C74CAA-BF92-4D5B-8492-06B134AB2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1349" y="366126"/>
            <a:ext cx="4876892" cy="61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00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</TotalTime>
  <Words>350</Words>
  <Application>Microsoft Office PowerPoint</Application>
  <PresentationFormat>Custom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СВЕТИ ВЕЛИКОМУЧЕНИК ДИМИТРИЈЕ</vt:lpstr>
      <vt:lpstr>Slide 2</vt:lpstr>
      <vt:lpstr>Slide 3</vt:lpstr>
      <vt:lpstr>Занимљивост</vt:lpstr>
      <vt:lpstr>Питања</vt:lpstr>
      <vt:lpstr>ХРИСТОС ВАСКРСЕ! ВАИСТИНУ ВАСКРСЕ!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СВЕТИ ВЕЛИКОМУЧЕНИК ДИМИТРИЈЕ</dc:title>
  <dc:creator>petra trion</dc:creator>
  <cp:lastModifiedBy>Slavoljub Lukic</cp:lastModifiedBy>
  <cp:revision>6</cp:revision>
  <dcterms:created xsi:type="dcterms:W3CDTF">2020-04-07T19:20:02Z</dcterms:created>
  <dcterms:modified xsi:type="dcterms:W3CDTF">2020-04-21T07:09:28Z</dcterms:modified>
</cp:coreProperties>
</file>