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9" r:id="rId2"/>
    <p:sldId id="282" r:id="rId3"/>
    <p:sldId id="284" r:id="rId4"/>
    <p:sldId id="285" r:id="rId5"/>
    <p:sldId id="27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40" autoAdjust="0"/>
  </p:normalViewPr>
  <p:slideViewPr>
    <p:cSldViewPr>
      <p:cViewPr>
        <p:scale>
          <a:sx n="73" d="100"/>
          <a:sy n="73" d="100"/>
        </p:scale>
        <p:origin x="-12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4212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A3C0-184B-4E14-974C-B53C59383CC7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4178F-75A1-408B-A211-559D1094C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0876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829" y="1604198"/>
            <a:ext cx="3358342" cy="4517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68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057402"/>
            <a:ext cx="6096851" cy="34294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626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990600"/>
            <a:ext cx="7468024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8382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586129" cy="4267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135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t="-3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054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PC</cp:lastModifiedBy>
  <cp:revision>49</cp:revision>
  <dcterms:created xsi:type="dcterms:W3CDTF">2006-08-16T00:00:00Z</dcterms:created>
  <dcterms:modified xsi:type="dcterms:W3CDTF">2020-04-15T18:18:49Z</dcterms:modified>
</cp:coreProperties>
</file>