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8" r:id="rId4"/>
    <p:sldId id="270" r:id="rId5"/>
    <p:sldId id="267" r:id="rId6"/>
    <p:sldId id="268" r:id="rId7"/>
    <p:sldId id="258" r:id="rId8"/>
    <p:sldId id="277" r:id="rId9"/>
    <p:sldId id="271" r:id="rId10"/>
    <p:sldId id="272" r:id="rId11"/>
    <p:sldId id="274" r:id="rId12"/>
    <p:sldId id="273" r:id="rId13"/>
    <p:sldId id="275" r:id="rId14"/>
    <p:sldId id="276" r:id="rId15"/>
  </p:sldIdLst>
  <p:sldSz cx="12188825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Umereni stil 3 – Naglašav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FC6968-DC3D-4A94-9D88-8DC559DCAEB1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F55158-B99E-4150-8186-CF29150D2D7D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r-Latn-CS" dirty="0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r-Latn-CS" smtClean="0"/>
              <a:t>1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35015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r-Latn-CS" smtClean="0"/>
              <a:t>2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33381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r-Latn-CS" smtClean="0"/>
              <a:t>5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64310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r-Latn-CS" smtClean="0"/>
              <a:t>6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53929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r-Latn-CS" smtClean="0"/>
              <a:t>7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5605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grpSp>
        <p:nvGrpSpPr>
          <p:cNvPr id="256" name="linija" descr="Slika linij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lobod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58" name="Slobod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59" name="Slobod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0" name="Slobod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1" name="Slobod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2" name="Slobod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3" name="Slobod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4" name="Slobod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5" name="Slobod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6" name="Slobod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7" name="Slobod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8" name="Slobod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9" name="Slobod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0" name="Slobod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1" name="Slobod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2" name="Slobod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3" name="Slobod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4" name="Slobod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5" name="Slobod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6" name="Slobod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7" name="Slobod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8" name="Slobod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9" name="Slobod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0" name="Slobod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1" name="Slobod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2" name="Slobod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3" name="Slobod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4" name="Slobod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5" name="Slobod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6" name="Slobod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7" name="Slobod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8" name="Slobod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9" name="Slobod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0" name="Slobod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1" name="Slobod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2" name="Slobod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3" name="Slobod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4" name="Slobod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5" name="Slobod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6" name="Slobod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7" name="Slobod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8" name="Slobod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9" name="Slobod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0" name="Slobod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1" name="Slobod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2" name="Slobod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3" name="Slobod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4" name="Slobod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5" name="Slobod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6" name="Slobod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7" name="Slobod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8" name="Slobod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9" name="Slobod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0" name="Slobod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1" name="Slobod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2" name="Slobod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3" name="Slobod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4" name="Slobod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5" name="Slobod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6" name="Slobod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7" name="Slobod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8" name="Slobod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9" name="Slobod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0" name="Slobod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1" name="Slobod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2" name="Slobod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3" name="Slobod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4" name="Slobod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5" name="Slobod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6" name="Slobod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7" name="Slobod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8" name="Slobod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9" name="Slobod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0" name="Slobod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1" name="Slobod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2" name="Slobod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3" name="Slobod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4" name="Slobod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5" name="Slobod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6" name="Slobod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7" name="Slobod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8" name="Slobod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9" name="Slobod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0" name="Slobod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1" name="Slobod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2" name="Slobod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3" name="Slobod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4" name="Slobod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5" name="Slobod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6" name="Slobod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7" name="Slobod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8" name="Slobod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9" name="Slobod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0" name="Slobod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1" name="Slobod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2" name="Slobod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3" name="Slobod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4" name="Slobod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5" name="Slobod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6" name="Slobod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7" name="Slobod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8" name="Slobod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9" name="Slobod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0" name="Slobod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1" name="Slobod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2" name="Slobod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3" name="Slobod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4" name="Slobod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5" name="Slobod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6" name="Slobod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7" name="Slobod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8" name="Slobod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9" name="Slobod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0" name="Slobod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1" name="Slobod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2" name="Slobod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3" name="Slobod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4" name="Slobod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5" name="Slobod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6" name="Slobod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7" name="Slobod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8" name="Slobod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9" name="Slobod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r-Latn-CS" smtClean="0"/>
              <a:t>Kliknite i uredite stil podnaslova mastera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smtClean="0"/>
              <a:t>Kliknite i uredite naslov mastera</a:t>
            </a:r>
            <a:endParaRPr lang="sr-Latn-CS" dirty="0"/>
          </a:p>
        </p:txBody>
      </p:sp>
      <p:grpSp>
        <p:nvGrpSpPr>
          <p:cNvPr id="7" name="linija" descr="Slika linij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lobodni oblik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9" name="Slobodni oblik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0" name="Slobodni oblik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1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2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3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4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5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4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5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6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7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8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9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0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1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2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3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4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5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6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7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8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9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0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1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2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3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4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5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6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7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8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9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0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1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2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3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4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5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6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7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8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9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0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1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2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3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4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5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6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7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8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9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0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1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2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3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4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5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6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7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8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9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80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81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sr-Latn-CS" smtClean="0"/>
              <a:t>Kliknite i uredite tekst</a:t>
            </a:r>
          </a:p>
          <a:p>
            <a:pPr lvl="1" rtl="0"/>
            <a:r>
              <a:rPr lang="sr-Latn-CS" smtClean="0"/>
              <a:t>Drugi nivo</a:t>
            </a:r>
          </a:p>
          <a:p>
            <a:pPr lvl="2" rtl="0"/>
            <a:r>
              <a:rPr lang="sr-Latn-CS" smtClean="0"/>
              <a:t>Treći nivo</a:t>
            </a:r>
          </a:p>
          <a:p>
            <a:pPr lvl="3" rtl="0"/>
            <a:r>
              <a:rPr lang="sr-Latn-CS" smtClean="0"/>
              <a:t>Četvrti nivo</a:t>
            </a:r>
          </a:p>
          <a:p>
            <a:pPr lvl="4" rtl="0"/>
            <a:r>
              <a:rPr lang="sr-Latn-CS" smtClean="0"/>
              <a:t>Peti nivo</a:t>
            </a:r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013CC7-306D-4626-912A-1B64FB2FDAA9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 hasCustomPrompt="1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grpSp>
        <p:nvGrpSpPr>
          <p:cNvPr id="7" name="linija" descr="Slika linij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lobod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9" name="Slobod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0" name="Slobod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1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2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3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4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5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4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5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6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7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8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9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0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1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2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3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4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5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6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7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8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9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0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1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2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3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4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5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6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7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8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9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0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1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2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3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4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5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6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7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8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9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0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1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2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3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4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5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6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7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8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9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0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1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2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3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4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5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6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7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8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9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80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81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3" name="Čuvar mesta za vertikalni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EA407-8C36-4140-B4D1-DCA94BF6A611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grpSp>
        <p:nvGrpSpPr>
          <p:cNvPr id="167" name="linija" descr="Slika linij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lobod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9" name="Slobod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0" name="Slobod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1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2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3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4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5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6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7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8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9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0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1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2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3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4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5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6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7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8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9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0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1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2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3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4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5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6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7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8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9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0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1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2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3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4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5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6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7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8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9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0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1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2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3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4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5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6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7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8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9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0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1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2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3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4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5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6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7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8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9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0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1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2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3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4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5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6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7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8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9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40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41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sr-Latn-CS" smtClean="0"/>
              <a:t>Kliknite i uredite tekst</a:t>
            </a:r>
          </a:p>
          <a:p>
            <a:pPr lvl="1" rtl="0"/>
            <a:r>
              <a:rPr lang="sr-Latn-CS" smtClean="0"/>
              <a:t>Drugi nivo</a:t>
            </a:r>
          </a:p>
          <a:p>
            <a:pPr lvl="2" rtl="0"/>
            <a:r>
              <a:rPr lang="sr-Latn-CS" smtClean="0"/>
              <a:t>Treći nivo</a:t>
            </a:r>
          </a:p>
          <a:p>
            <a:pPr lvl="3" rtl="0"/>
            <a:r>
              <a:rPr lang="sr-Latn-CS" smtClean="0"/>
              <a:t>Četvrti nivo</a:t>
            </a:r>
          </a:p>
          <a:p>
            <a:pPr lvl="4" rtl="0"/>
            <a:r>
              <a:rPr lang="sr-Latn-CS" smtClean="0"/>
              <a:t>Peti nivo</a:t>
            </a:r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D5443-1418-42E0-AADF-D61FA66702B5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grpSp>
        <p:nvGrpSpPr>
          <p:cNvPr id="255" name="linija" descr="Slika linij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lobod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57" name="Slobod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58" name="Slobod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59" name="Slobod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0" name="Slobod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1" name="Slobod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2" name="Slobod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3" name="Slobod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4" name="Slobod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5" name="Slobod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6" name="Slobod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7" name="Slobod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8" name="Slobod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9" name="Slobod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0" name="Slobod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1" name="Slobod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2" name="Slobod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3" name="Slobod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4" name="Slobod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5" name="Slobod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6" name="Slobod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7" name="Slobod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8" name="Slobod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9" name="Slobod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0" name="Slobod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1" name="Slobod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2" name="Slobod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3" name="Slobod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4" name="Slobod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5" name="Slobod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6" name="Slobod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7" name="Slobod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8" name="Slobod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9" name="Slobod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0" name="Slobod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1" name="Slobod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2" name="Slobod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3" name="Slobod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4" name="Slobod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5" name="Slobod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6" name="Slobod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7" name="Slobod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8" name="Slobod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9" name="Slobod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0" name="Slobod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1" name="Slobod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2" name="Slobod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3" name="Slobod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4" name="Slobod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5" name="Slobod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6" name="Slobod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7" name="Slobod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8" name="Slobod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9" name="Slobod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0" name="Slobod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1" name="Slobod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2" name="Slobod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3" name="Slobod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4" name="Slobod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5" name="Slobod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6" name="Slobod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7" name="Slobod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8" name="Slobod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9" name="Slobod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0" name="Slobod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1" name="Slobod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2" name="Slobod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3" name="Slobod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4" name="Slobod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5" name="Slobod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6" name="Slobod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7" name="Slobod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8" name="Slobod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9" name="Slobod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0" name="Slobod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1" name="Slobod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2" name="Slobod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3" name="Slobod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4" name="Slobod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5" name="Slobod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6" name="Slobod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7" name="Slobod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8" name="Slobod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9" name="Slobod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0" name="Slobod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1" name="Slobod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2" name="Slobod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3" name="Slobod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4" name="Slobod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5" name="Slobod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6" name="Slobod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7" name="Slobod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8" name="Slobod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9" name="Slobod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0" name="Slobod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1" name="Slobod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2" name="Slobod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3" name="Slobod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4" name="Slobod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5" name="Slobod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6" name="Slobod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7" name="Slobod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8" name="Slobod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9" name="Slobod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0" name="Slobod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1" name="Slobod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2" name="Slobod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3" name="Slobod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4" name="Slobod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5" name="Slobod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6" name="Slobod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7" name="Slobod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8" name="Slobod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9" name="Slobod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0" name="Slobod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1" name="Slobod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2" name="Slobod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3" name="Slobod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4" name="Slobod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5" name="Slobod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6" name="Slobod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7" name="Slobod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8" name="Slobod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</p:grp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7ABD6B-B1F7-464D-977D-7ABC4E1E0F8C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grpSp>
        <p:nvGrpSpPr>
          <p:cNvPr id="158" name="linija" descr="Slika linij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lobod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0" name="Slobod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1" name="Slobod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2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3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4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5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6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7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8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9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0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1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2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3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4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5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6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7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8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9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0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1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2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3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4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5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6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7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8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9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0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1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2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3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4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5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6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7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8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9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0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1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2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3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4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5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6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7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8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9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0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1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2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3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4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5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6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7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8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9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0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1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2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3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4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5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6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7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8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9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0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1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2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r-Latn-CS" smtClean="0"/>
              <a:t>Kliknite i uredite tekst</a:t>
            </a:r>
          </a:p>
          <a:p>
            <a:pPr lvl="1" rtl="0"/>
            <a:r>
              <a:rPr lang="sr-Latn-CS" smtClean="0"/>
              <a:t>Drugi nivo</a:t>
            </a:r>
          </a:p>
          <a:p>
            <a:pPr lvl="2" rtl="0"/>
            <a:r>
              <a:rPr lang="sr-Latn-CS" smtClean="0"/>
              <a:t>Treći nivo</a:t>
            </a:r>
          </a:p>
          <a:p>
            <a:pPr lvl="3" rtl="0"/>
            <a:r>
              <a:rPr lang="sr-Latn-CS" smtClean="0"/>
              <a:t>Četvrti nivo</a:t>
            </a:r>
          </a:p>
          <a:p>
            <a:pPr lvl="4" rtl="0"/>
            <a:r>
              <a:rPr lang="sr-Latn-CS" smtClean="0"/>
              <a:t>Peti nivo</a:t>
            </a:r>
            <a:endParaRPr lang="sr-Latn-CS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r-Latn-CS" smtClean="0"/>
              <a:t>Kliknite i uredite tekst</a:t>
            </a:r>
          </a:p>
          <a:p>
            <a:pPr lvl="1" rtl="0"/>
            <a:r>
              <a:rPr lang="sr-Latn-CS" smtClean="0"/>
              <a:t>Drugi nivo</a:t>
            </a:r>
          </a:p>
          <a:p>
            <a:pPr lvl="2" rtl="0"/>
            <a:r>
              <a:rPr lang="sr-Latn-CS" smtClean="0"/>
              <a:t>Treći nivo</a:t>
            </a:r>
          </a:p>
          <a:p>
            <a:pPr lvl="3" rtl="0"/>
            <a:r>
              <a:rPr lang="sr-Latn-CS" smtClean="0"/>
              <a:t>Četvrti nivo</a:t>
            </a:r>
          </a:p>
          <a:p>
            <a:pPr lvl="4" rtl="0"/>
            <a:r>
              <a:rPr lang="sr-Latn-CS" smtClean="0"/>
              <a:t>Peti nivo</a:t>
            </a:r>
            <a:endParaRPr lang="sr-Latn-CS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AF3040-1DF8-4F2E-8AED-394510C3ECF9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grpSp>
        <p:nvGrpSpPr>
          <p:cNvPr id="160" name="linija" descr="Slika linij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lobodni oblik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2" name="Slobodni oblik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3" name="Slobodni oblik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4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5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6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7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8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9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0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1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2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3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4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5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6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7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8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9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0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1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2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3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4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5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6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7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8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9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0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1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2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3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4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5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6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7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8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9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0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1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2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3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4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5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6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7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8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9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0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1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2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3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4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5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6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7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8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9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0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1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2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3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4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5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6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7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8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9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0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1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2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3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4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r-Latn-CS" smtClean="0"/>
              <a:t>Kliknite i uredite tekst</a:t>
            </a:r>
          </a:p>
          <a:p>
            <a:pPr lvl="1" rtl="0"/>
            <a:r>
              <a:rPr lang="sr-Latn-CS" smtClean="0"/>
              <a:t>Drugi nivo</a:t>
            </a:r>
          </a:p>
          <a:p>
            <a:pPr lvl="2" rtl="0"/>
            <a:r>
              <a:rPr lang="sr-Latn-CS" smtClean="0"/>
              <a:t>Treći nivo</a:t>
            </a:r>
          </a:p>
          <a:p>
            <a:pPr lvl="3" rtl="0"/>
            <a:r>
              <a:rPr lang="sr-Latn-CS" smtClean="0"/>
              <a:t>Četvrti nivo</a:t>
            </a:r>
          </a:p>
          <a:p>
            <a:pPr lvl="4" rtl="0"/>
            <a:r>
              <a:rPr lang="sr-Latn-CS" smtClean="0"/>
              <a:t>Peti nivo</a:t>
            </a:r>
            <a:endParaRPr lang="sr-Latn-CS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CS" smtClean="0"/>
              <a:t>Kliknite i uredite tekst</a:t>
            </a:r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71AD15-96E1-4C25-997F-93E9A5059A6F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  <p:sp>
        <p:nvSpPr>
          <p:cNvPr id="85" name="Čuvar mesta za sadržaj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r-Latn-CS" smtClean="0"/>
              <a:t>Kliknite i uredite tekst</a:t>
            </a:r>
          </a:p>
          <a:p>
            <a:pPr lvl="1" rtl="0"/>
            <a:r>
              <a:rPr lang="sr-Latn-CS" smtClean="0"/>
              <a:t>Drugi nivo</a:t>
            </a:r>
          </a:p>
          <a:p>
            <a:pPr lvl="2" rtl="0"/>
            <a:r>
              <a:rPr lang="sr-Latn-CS" smtClean="0"/>
              <a:t>Treći nivo</a:t>
            </a:r>
          </a:p>
          <a:p>
            <a:pPr lvl="3" rtl="0"/>
            <a:r>
              <a:rPr lang="sr-Latn-CS" smtClean="0"/>
              <a:t>Četvrti nivo</a:t>
            </a:r>
          </a:p>
          <a:p>
            <a:pPr lvl="4" rtl="0"/>
            <a:r>
              <a:rPr lang="sr-Latn-CS" smtClean="0"/>
              <a:t>Peti nivo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CS" smtClean="0"/>
              <a:t>Kliknite i uredite naslov mastera</a:t>
            </a:r>
            <a:endParaRPr lang="sr-Latn-CS" dirty="0"/>
          </a:p>
        </p:txBody>
      </p:sp>
      <p:grpSp>
        <p:nvGrpSpPr>
          <p:cNvPr id="156" name="linija" descr="Slika linij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lobod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58" name="Slobod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59" name="Slobod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0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1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2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3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4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5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6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7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8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9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0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1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2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3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4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5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6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7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8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9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0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1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2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3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4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5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6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7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8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9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0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1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2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3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4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5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6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7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8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9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0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1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2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3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4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5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6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7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8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9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0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1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2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3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4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5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6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7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8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9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0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1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2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3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4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5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6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7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8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9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0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BDEA84-3838-43CC-8CAE-73FFC74750E8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B4A92F-EB0D-448C-AB32-ADB29B988BFA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r-Latn-CS" smtClean="0"/>
              <a:t>Kliknite i uredite naslov mastera</a:t>
            </a:r>
            <a:endParaRPr lang="sr-Latn-C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r-Latn-CS" smtClean="0"/>
              <a:t>Kliknite i uredite tekst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r-Latn-CS" smtClean="0"/>
              <a:t>Kliknite i uredite tekst</a:t>
            </a:r>
          </a:p>
          <a:p>
            <a:pPr lvl="1" rtl="0"/>
            <a:r>
              <a:rPr lang="sr-Latn-CS" smtClean="0"/>
              <a:t>Drugi nivo</a:t>
            </a:r>
          </a:p>
          <a:p>
            <a:pPr lvl="2" rtl="0"/>
            <a:r>
              <a:rPr lang="sr-Latn-CS" smtClean="0"/>
              <a:t>Treći nivo</a:t>
            </a:r>
          </a:p>
          <a:p>
            <a:pPr lvl="3" rtl="0"/>
            <a:r>
              <a:rPr lang="sr-Latn-CS" smtClean="0"/>
              <a:t>Četvrti nivo</a:t>
            </a:r>
          </a:p>
          <a:p>
            <a:pPr lvl="4" rtl="0"/>
            <a:r>
              <a:rPr lang="sr-Latn-CS" smtClean="0"/>
              <a:t>Peti nivo</a:t>
            </a:r>
            <a:endParaRPr lang="sr-Latn-CS" dirty="0"/>
          </a:p>
        </p:txBody>
      </p:sp>
      <p:grpSp>
        <p:nvGrpSpPr>
          <p:cNvPr id="615" name="okvir" descr="Grafika polj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lobodni oblik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lobodni oblik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lobodni oblik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lobodni oblik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lobodni oblik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lobodni oblik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lobodni oblik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lobodni oblik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lobodni oblik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lobodni oblik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lobodni oblik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lobodni oblik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180C6-7CB6-4AF5-A558-184233363818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r-Latn-CS" smtClean="0"/>
              <a:t>Kliknite i uredite naslov mastera</a:t>
            </a:r>
            <a:endParaRPr lang="sr-Latn-CS" dirty="0"/>
          </a:p>
        </p:txBody>
      </p: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r-Latn-CS" smtClean="0"/>
              <a:t>Kliknite na ikonu i dodajte sliku</a:t>
            </a:r>
            <a:endParaRPr lang="sr-Latn-CS" dirty="0"/>
          </a:p>
        </p:txBody>
      </p:sp>
      <p:grpSp>
        <p:nvGrpSpPr>
          <p:cNvPr id="614" name="okvir" descr="Grafika polj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lobodni oblik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lobodni oblik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lobodni oblik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lobodni oblik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lobodni oblik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lobodni oblik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lobodni oblik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lobodni oblik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lobodni oblik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lobodni oblik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lobodni oblik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lobodni oblik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lobodni oblik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lobodni oblik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lobodni oblik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lobodni oblik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lobodni oblik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lobodni oblik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lobodni oblik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lobodni oblik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lobodni oblik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lobodni oblik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lobodni oblik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lobodni oblik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lobodni oblik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lobodni oblik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lobodni oblik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lobodni oblik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lobodni oblik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lobodni oblik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lobodni oblik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lobodni oblik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lobodni oblik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lobodni oblik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lobodni oblik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lobodni oblik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lobodni oblik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lobodni oblik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lobodni oblik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lobodni oblik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lobodni oblik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lobodni oblik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lobodni oblik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lobodni oblik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lobodni oblik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lobodni oblik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lobodni oblik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lobodni oblik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lobodni oblik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lobodni oblik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lobodni oblik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lobodni oblik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lobodni oblik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lobodni oblik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lobodni oblik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lobodni oblik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lobodni oblik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lobodni oblik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lobodni oblik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lobodni oblik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lobodni oblik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lobodni oblik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lobodni oblik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lobodni oblik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lobodni oblik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lobodni oblik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lobodni oblik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lobodni oblik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lobodni oblik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lobodni oblik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lobodni oblik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lobodni oblik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lobodni oblik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lobodni oblik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lobodni oblik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lobodni oblik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lobodni oblik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lobodni oblik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lobodni oblik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lobodni oblik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lobodni oblik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lobodni oblik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lobodni oblik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893207-D7F1-4303-8A26-21ED8B678931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CS" dirty="0" smtClean="0"/>
              <a:t>Kliknite da biste uredili stil za naslov mastera</a:t>
            </a: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CS" dirty="0" smtClean="0"/>
              <a:t>Kliknite da biste uredili stilove za tekst mastera</a:t>
            </a:r>
          </a:p>
          <a:p>
            <a:pPr lvl="1" rtl="0"/>
            <a:r>
              <a:rPr lang="sr-Latn-CS" dirty="0" smtClean="0"/>
              <a:t>Drugi nivo</a:t>
            </a:r>
          </a:p>
          <a:p>
            <a:pPr lvl="2" rtl="0"/>
            <a:r>
              <a:rPr lang="sr-Latn-CS" dirty="0" smtClean="0"/>
              <a:t>Treći nivo</a:t>
            </a:r>
          </a:p>
          <a:p>
            <a:pPr lvl="3" rtl="0"/>
            <a:r>
              <a:rPr lang="sr-Latn-CS" dirty="0" smtClean="0"/>
              <a:t>Četvrti nivo</a:t>
            </a:r>
          </a:p>
          <a:p>
            <a:pPr lvl="4" rtl="0"/>
            <a:r>
              <a:rPr lang="sr-Latn-CS" dirty="0" smtClean="0"/>
              <a:t>Peti nivo</a:t>
            </a:r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DDCD9DC-3C2A-4785-B8BB-28C2067C06C3}" type="datetime1">
              <a:rPr lang="sr-Latn-CS" smtClean="0"/>
              <a:t>9.4.2020.</a:t>
            </a:fld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sr-Latn-CS" smtClean="0"/>
              <a:pPr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133600"/>
          </a:xfrm>
        </p:spPr>
        <p:txBody>
          <a:bodyPr rtlCol="0"/>
          <a:lstStyle/>
          <a:p>
            <a:pPr algn="ctr" rtl="0"/>
            <a:r>
              <a:rPr lang="sr-Cyrl-BA" dirty="0" smtClean="0"/>
              <a:t>ЗАПАДНА ЕВРОПА</a:t>
            </a:r>
            <a:br>
              <a:rPr lang="sr-Cyrl-BA" dirty="0" smtClean="0"/>
            </a:b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sz="4000" dirty="0" smtClean="0"/>
              <a:t>УТВРЂИВАЊЕ</a:t>
            </a:r>
            <a:endParaRPr lang="sr-Latn-CS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>
                <a:hlinkClick r:id="rId2" action="ppaction://hlinksldjump"/>
              </a:rPr>
              <a:t>ПОКУШАЈТЕ ПОНОВО !</a:t>
            </a:r>
            <a:endParaRPr lang="en-US" dirty="0"/>
          </a:p>
        </p:txBody>
      </p:sp>
      <p:sp>
        <p:nvSpPr>
          <p:cNvPr id="4" name="Radno dugme: Prilagođavanje 3">
            <a:hlinkClick r:id="" action="ppaction://noaction" highlightClick="1"/>
          </p:cNvPr>
          <p:cNvSpPr/>
          <p:nvPr/>
        </p:nvSpPr>
        <p:spPr>
          <a:xfrm>
            <a:off x="1522413" y="1905000"/>
            <a:ext cx="9220199" cy="144780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7200" dirty="0" smtClean="0">
                <a:solidFill>
                  <a:schemeClr val="bg1"/>
                </a:solidFill>
              </a:rPr>
              <a:t>НЕТАЧНО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>
                <a:hlinkClick r:id="rId2" action="ppaction://hlinksldjump"/>
              </a:rPr>
              <a:t>ПОКУШАЈТЕ ПОНОВО !</a:t>
            </a:r>
            <a:endParaRPr lang="en-US" dirty="0"/>
          </a:p>
        </p:txBody>
      </p:sp>
      <p:sp>
        <p:nvSpPr>
          <p:cNvPr id="4" name="Radno dugme: Prilagođavanje 3">
            <a:hlinkClick r:id="" action="ppaction://noaction" highlightClick="1"/>
          </p:cNvPr>
          <p:cNvSpPr/>
          <p:nvPr/>
        </p:nvSpPr>
        <p:spPr>
          <a:xfrm>
            <a:off x="1522413" y="1905000"/>
            <a:ext cx="9220199" cy="144780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7200" dirty="0" smtClean="0">
                <a:solidFill>
                  <a:schemeClr val="bg1"/>
                </a:solidFill>
              </a:rPr>
              <a:t>НЕТАЧНО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>
                <a:hlinkClick r:id="rId2" action="ppaction://hlinksldjump"/>
              </a:rPr>
              <a:t>Следеће питање!</a:t>
            </a:r>
            <a:endParaRPr lang="en-US" dirty="0"/>
          </a:p>
        </p:txBody>
      </p:sp>
      <p:sp>
        <p:nvSpPr>
          <p:cNvPr id="4" name="Radno dugme: Prilagođavanje 3">
            <a:hlinkClick r:id="" action="ppaction://noaction" highlightClick="1"/>
          </p:cNvPr>
          <p:cNvSpPr/>
          <p:nvPr/>
        </p:nvSpPr>
        <p:spPr>
          <a:xfrm>
            <a:off x="1293812" y="1905000"/>
            <a:ext cx="9601199" cy="160020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8800" dirty="0">
                <a:solidFill>
                  <a:schemeClr val="bg1"/>
                </a:solidFill>
              </a:rPr>
              <a:t>Т</a:t>
            </a:r>
            <a:r>
              <a:rPr lang="sr-Cyrl-BA" sz="8800" dirty="0" smtClean="0">
                <a:solidFill>
                  <a:schemeClr val="bg1"/>
                </a:solidFill>
              </a:rPr>
              <a:t>АЧНО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>
                <a:hlinkClick r:id="rId2" action="ppaction://hlinksldjump"/>
              </a:rPr>
              <a:t>ПОКУШАЈТЕ ПОНОВО !</a:t>
            </a:r>
            <a:endParaRPr lang="en-US" dirty="0"/>
          </a:p>
        </p:txBody>
      </p:sp>
      <p:sp>
        <p:nvSpPr>
          <p:cNvPr id="4" name="Radno dugme: Prilagođavanje 3">
            <a:hlinkClick r:id="" action="ppaction://noaction" highlightClick="1"/>
          </p:cNvPr>
          <p:cNvSpPr/>
          <p:nvPr/>
        </p:nvSpPr>
        <p:spPr>
          <a:xfrm>
            <a:off x="1522413" y="1905000"/>
            <a:ext cx="9220199" cy="144780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7200" dirty="0" smtClean="0">
                <a:solidFill>
                  <a:schemeClr val="bg1"/>
                </a:solidFill>
              </a:rPr>
              <a:t>НЕТАЧНО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>
                <a:hlinkClick r:id="rId2" action="ppaction://hlinksldjump"/>
              </a:rPr>
              <a:t>Следеће питање</a:t>
            </a:r>
            <a:r>
              <a:rPr lang="sr-Cyrl-BA" dirty="0" smtClean="0"/>
              <a:t>!</a:t>
            </a:r>
            <a:endParaRPr lang="en-US" dirty="0"/>
          </a:p>
        </p:txBody>
      </p:sp>
      <p:sp>
        <p:nvSpPr>
          <p:cNvPr id="4" name="Radno dugme: Prilagođavanje 3">
            <a:hlinkClick r:id="" action="ppaction://noaction" highlightClick="1"/>
          </p:cNvPr>
          <p:cNvSpPr/>
          <p:nvPr/>
        </p:nvSpPr>
        <p:spPr>
          <a:xfrm>
            <a:off x="1293812" y="1905000"/>
            <a:ext cx="9601199" cy="160020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8800" dirty="0">
                <a:solidFill>
                  <a:schemeClr val="bg1"/>
                </a:solidFill>
              </a:rPr>
              <a:t>Т</a:t>
            </a:r>
            <a:r>
              <a:rPr lang="sr-Cyrl-BA" sz="8800" dirty="0" smtClean="0">
                <a:solidFill>
                  <a:schemeClr val="bg1"/>
                </a:solidFill>
              </a:rPr>
              <a:t>АЧНО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r-Cyrl-BA" sz="5400" dirty="0" smtClean="0"/>
              <a:t>ПОГОДИ КО САМ?</a:t>
            </a:r>
            <a:endParaRPr lang="sr-Latn-CS" sz="5400" dirty="0"/>
          </a:p>
        </p:txBody>
      </p:sp>
      <p:sp>
        <p:nvSpPr>
          <p:cNvPr id="14" name="Čuvar mesta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sr-Cyrl-BA" sz="2800" dirty="0" smtClean="0"/>
              <a:t>У МОМ МУЗЕЈУ СЕ ЧУВА ПОЗНАТА СЛИКА „МОНА ЛИЗА“</a:t>
            </a:r>
          </a:p>
          <a:p>
            <a:pPr rtl="0"/>
            <a:r>
              <a:rPr lang="sr-Cyrl-BA" sz="2800" dirty="0" smtClean="0"/>
              <a:t>ЗОВУ МЕ „ГРАД СВЈЕТЛОСТИ“</a:t>
            </a:r>
          </a:p>
          <a:p>
            <a:pPr rtl="0"/>
            <a:r>
              <a:rPr lang="sr-Cyrl-BA" sz="2800" dirty="0" smtClean="0"/>
              <a:t>ОВДЈЕ СУ ЖИВЈЕЛИ БРОЈНИ УМЈЕТНИЦИ</a:t>
            </a:r>
          </a:p>
          <a:p>
            <a:pPr rtl="0"/>
            <a:r>
              <a:rPr lang="sr-Cyrl-BA" sz="2800" dirty="0" smtClean="0"/>
              <a:t>ЈЕДАН САМ ОД ЦЕНТАРА СВЈЕТСКЕ МОДЕ</a:t>
            </a:r>
          </a:p>
          <a:p>
            <a:pPr rtl="0"/>
            <a:r>
              <a:rPr lang="sr-Cyrl-BA" sz="2800" dirty="0" smtClean="0"/>
              <a:t>МОЈ СИМБОЛ ЈЕ АЈФЕЛОВ ТОРАЊ</a:t>
            </a:r>
          </a:p>
          <a:p>
            <a:pPr rtl="0"/>
            <a:endParaRPr lang="sr-Cyrl-BA" dirty="0"/>
          </a:p>
          <a:p>
            <a:pPr marL="0" indent="0" rtl="0">
              <a:buNone/>
            </a:pPr>
            <a:r>
              <a:rPr lang="sr-Cyrl-BA" sz="4000" dirty="0" smtClean="0"/>
              <a:t>ЈА САМ… ПАРИЗ</a:t>
            </a:r>
          </a:p>
          <a:p>
            <a:pPr rtl="0"/>
            <a:endParaRPr lang="sr-Cyrl-BA" dirty="0" smtClean="0"/>
          </a:p>
          <a:p>
            <a:pPr rtl="0"/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42781"/>
              </p:ext>
            </p:extLst>
          </p:nvPr>
        </p:nvGraphicFramePr>
        <p:xfrm>
          <a:off x="836611" y="381001"/>
          <a:ext cx="9829800" cy="4529225"/>
        </p:xfrm>
        <a:graphic>
          <a:graphicData uri="http://schemas.openxmlformats.org/drawingml/2006/table">
            <a:tbl>
              <a:tblPr lastRow="1">
                <a:tableStyleId>{073A0DAA-6AF3-43AB-8588-CEC1D06C72B9}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r>
                        <a:rPr lang="sr-Cyrl-BA" dirty="0" smtClean="0"/>
                        <a:t>АЈФЕЛОВ ТОРАЊ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ШКОТСКА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ВЈЕТРЕЊАЧЕ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БЕРЗА ДИЈАМАНАТА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54">
                <a:tc>
                  <a:txBody>
                    <a:bodyPr/>
                    <a:lstStyle/>
                    <a:p>
                      <a:r>
                        <a:rPr lang="sr-Cyrl-BA" dirty="0" smtClean="0"/>
                        <a:t>ВИНОГРАДИ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ТЕМЗА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ЛАЛЕ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ЧОКОЛАДА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554">
                <a:tc>
                  <a:txBody>
                    <a:bodyPr/>
                    <a:lstStyle/>
                    <a:p>
                      <a:r>
                        <a:rPr lang="sr-Cyrl-BA" dirty="0" smtClean="0"/>
                        <a:t>АЗУРНА</a:t>
                      </a:r>
                      <a:r>
                        <a:rPr lang="sr-Cyrl-BA" baseline="0" dirty="0" smtClean="0"/>
                        <a:t> ОБАЛА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ЛОХ НЕС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ПОЛДЕРИ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СЈЕДИШТЕ Е</a:t>
                      </a:r>
                      <a:r>
                        <a:rPr lang="sr-Cyrl-BA" baseline="0" dirty="0" smtClean="0"/>
                        <a:t>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554">
                <a:tc>
                  <a:txBody>
                    <a:bodyPr/>
                    <a:lstStyle/>
                    <a:p>
                      <a:r>
                        <a:rPr lang="sr-Cyrl-BA" dirty="0" smtClean="0"/>
                        <a:t>СЕНА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СТОНХЕНЏ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РАЈНА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ВАЛОНЦИ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610">
                <a:tc>
                  <a:txBody>
                    <a:bodyPr/>
                    <a:lstStyle/>
                    <a:p>
                      <a:endParaRPr lang="sr-Cyrl-BA" dirty="0" smtClean="0"/>
                    </a:p>
                    <a:p>
                      <a:endParaRPr lang="sr-Cyrl-BA" dirty="0" smtClean="0"/>
                    </a:p>
                    <a:p>
                      <a:r>
                        <a:rPr lang="sr-Cyrl-BA" dirty="0" smtClean="0"/>
                        <a:t>ФРАНЦУСКА</a:t>
                      </a:r>
                      <a:endParaRPr lang="en-US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 smtClean="0"/>
                    </a:p>
                    <a:p>
                      <a:r>
                        <a:rPr lang="sr-Cyrl-BA" dirty="0" smtClean="0"/>
                        <a:t>У</a:t>
                      </a:r>
                      <a:r>
                        <a:rPr lang="sr-Cyrl-BA" baseline="0" dirty="0" smtClean="0"/>
                        <a:t>К ВЕЛИКА БРИТАНИЈА И СЈЕВЕРНА ИРСКА</a:t>
                      </a:r>
                      <a:endParaRPr lang="en-US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 smtClean="0"/>
                    </a:p>
                    <a:p>
                      <a:r>
                        <a:rPr lang="sr-Cyrl-BA" dirty="0" smtClean="0"/>
                        <a:t>ХОЛАНДИЈА (НИЗОЗЕМСКА)</a:t>
                      </a:r>
                      <a:endParaRPr lang="en-US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BA" dirty="0" smtClean="0"/>
                    </a:p>
                    <a:p>
                      <a:endParaRPr lang="sr-Cyrl-BA" dirty="0" smtClean="0"/>
                    </a:p>
                    <a:p>
                      <a:r>
                        <a:rPr lang="sr-Cyrl-BA" dirty="0" smtClean="0"/>
                        <a:t>БЕЛГИЈА</a:t>
                      </a:r>
                      <a:endParaRPr lang="en-US" b="1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554">
                <a:tc gridSpan="4">
                  <a:txBody>
                    <a:bodyPr/>
                    <a:lstStyle/>
                    <a:p>
                      <a:r>
                        <a:rPr lang="sr-Cyrl-BA" dirty="0" smtClean="0"/>
                        <a:t>                                                                                 ЗАПАДНА</a:t>
                      </a:r>
                      <a:r>
                        <a:rPr lang="sr-Cyrl-BA" baseline="0" dirty="0" smtClean="0"/>
                        <a:t> ЕВРОПА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Pravougaonik 25"/>
          <p:cNvSpPr/>
          <p:nvPr/>
        </p:nvSpPr>
        <p:spPr>
          <a:xfrm>
            <a:off x="836612" y="381000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1</a:t>
            </a:r>
            <a:endParaRPr lang="en-US" dirty="0"/>
          </a:p>
        </p:txBody>
      </p:sp>
      <p:sp>
        <p:nvSpPr>
          <p:cNvPr id="27" name="Pravougaonik 26"/>
          <p:cNvSpPr/>
          <p:nvPr/>
        </p:nvSpPr>
        <p:spPr>
          <a:xfrm>
            <a:off x="836612" y="914400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28" name="Pravougaonik 27"/>
          <p:cNvSpPr/>
          <p:nvPr/>
        </p:nvSpPr>
        <p:spPr>
          <a:xfrm>
            <a:off x="836612" y="1447800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A3</a:t>
            </a:r>
            <a:endParaRPr lang="en-US" dirty="0"/>
          </a:p>
        </p:txBody>
      </p:sp>
      <p:sp>
        <p:nvSpPr>
          <p:cNvPr id="29" name="Pravougaonik 28"/>
          <p:cNvSpPr/>
          <p:nvPr/>
        </p:nvSpPr>
        <p:spPr>
          <a:xfrm>
            <a:off x="848976" y="1981200"/>
            <a:ext cx="24384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A4</a:t>
            </a:r>
            <a:endParaRPr lang="en-US" dirty="0"/>
          </a:p>
        </p:txBody>
      </p:sp>
      <p:sp>
        <p:nvSpPr>
          <p:cNvPr id="30" name="Pravougaonik 29"/>
          <p:cNvSpPr/>
          <p:nvPr/>
        </p:nvSpPr>
        <p:spPr>
          <a:xfrm>
            <a:off x="3287376" y="381000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Б1</a:t>
            </a:r>
            <a:endParaRPr lang="en-US" dirty="0"/>
          </a:p>
        </p:txBody>
      </p:sp>
      <p:sp>
        <p:nvSpPr>
          <p:cNvPr id="31" name="Pravougaonik 30"/>
          <p:cNvSpPr/>
          <p:nvPr/>
        </p:nvSpPr>
        <p:spPr>
          <a:xfrm>
            <a:off x="3275012" y="918156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Б2</a:t>
            </a:r>
            <a:endParaRPr lang="en-US" dirty="0"/>
          </a:p>
        </p:txBody>
      </p:sp>
      <p:sp>
        <p:nvSpPr>
          <p:cNvPr id="32" name="Pravougaonik 31"/>
          <p:cNvSpPr/>
          <p:nvPr/>
        </p:nvSpPr>
        <p:spPr>
          <a:xfrm>
            <a:off x="3301114" y="1455312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Б3</a:t>
            </a:r>
            <a:endParaRPr lang="en-US" dirty="0"/>
          </a:p>
        </p:txBody>
      </p:sp>
      <p:sp>
        <p:nvSpPr>
          <p:cNvPr id="33" name="Pravougaonik 32"/>
          <p:cNvSpPr/>
          <p:nvPr/>
        </p:nvSpPr>
        <p:spPr>
          <a:xfrm>
            <a:off x="3301114" y="1973688"/>
            <a:ext cx="2438400" cy="579551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Б4</a:t>
            </a:r>
            <a:endParaRPr lang="en-US" dirty="0"/>
          </a:p>
        </p:txBody>
      </p:sp>
      <p:sp>
        <p:nvSpPr>
          <p:cNvPr id="34" name="Pravougaonik 33"/>
          <p:cNvSpPr/>
          <p:nvPr/>
        </p:nvSpPr>
        <p:spPr>
          <a:xfrm>
            <a:off x="5725776" y="381000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В1</a:t>
            </a:r>
            <a:endParaRPr lang="en-US" dirty="0"/>
          </a:p>
        </p:txBody>
      </p:sp>
      <p:sp>
        <p:nvSpPr>
          <p:cNvPr id="35" name="Pravougaonik 34"/>
          <p:cNvSpPr/>
          <p:nvPr/>
        </p:nvSpPr>
        <p:spPr>
          <a:xfrm>
            <a:off x="5738140" y="910644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В2</a:t>
            </a:r>
            <a:endParaRPr lang="en-US" dirty="0"/>
          </a:p>
        </p:txBody>
      </p:sp>
      <p:sp>
        <p:nvSpPr>
          <p:cNvPr id="36" name="Pravougaonik 35"/>
          <p:cNvSpPr/>
          <p:nvPr/>
        </p:nvSpPr>
        <p:spPr>
          <a:xfrm>
            <a:off x="5765616" y="1460946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В3</a:t>
            </a:r>
            <a:endParaRPr lang="en-US" dirty="0"/>
          </a:p>
        </p:txBody>
      </p:sp>
      <p:sp>
        <p:nvSpPr>
          <p:cNvPr id="37" name="Pravougaonik 36"/>
          <p:cNvSpPr/>
          <p:nvPr/>
        </p:nvSpPr>
        <p:spPr>
          <a:xfrm>
            <a:off x="5765616" y="1981200"/>
            <a:ext cx="2438400" cy="558619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В4</a:t>
            </a:r>
            <a:endParaRPr lang="en-US" dirty="0"/>
          </a:p>
        </p:txBody>
      </p:sp>
      <p:sp>
        <p:nvSpPr>
          <p:cNvPr id="38" name="Pravougaonik 37"/>
          <p:cNvSpPr/>
          <p:nvPr/>
        </p:nvSpPr>
        <p:spPr>
          <a:xfrm>
            <a:off x="8197747" y="384756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Г1</a:t>
            </a:r>
            <a:endParaRPr lang="en-US" dirty="0"/>
          </a:p>
        </p:txBody>
      </p:sp>
      <p:sp>
        <p:nvSpPr>
          <p:cNvPr id="39" name="Pravougaonik 38"/>
          <p:cNvSpPr/>
          <p:nvPr/>
        </p:nvSpPr>
        <p:spPr>
          <a:xfrm>
            <a:off x="8210927" y="918156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Г2</a:t>
            </a:r>
            <a:endParaRPr lang="en-US" dirty="0"/>
          </a:p>
        </p:txBody>
      </p:sp>
      <p:sp>
        <p:nvSpPr>
          <p:cNvPr id="40" name="Pravougaonik 39"/>
          <p:cNvSpPr/>
          <p:nvPr/>
        </p:nvSpPr>
        <p:spPr>
          <a:xfrm>
            <a:off x="8199637" y="1477848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Г3</a:t>
            </a:r>
            <a:endParaRPr lang="en-US" dirty="0"/>
          </a:p>
        </p:txBody>
      </p:sp>
      <p:sp>
        <p:nvSpPr>
          <p:cNvPr id="41" name="Pravougaonik 40"/>
          <p:cNvSpPr/>
          <p:nvPr/>
        </p:nvSpPr>
        <p:spPr>
          <a:xfrm>
            <a:off x="8210927" y="2006419"/>
            <a:ext cx="2438400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mtClean="0"/>
              <a:t>Г4</a:t>
            </a:r>
            <a:endParaRPr lang="en-US"/>
          </a:p>
        </p:txBody>
      </p:sp>
      <p:sp>
        <p:nvSpPr>
          <p:cNvPr id="42" name="Pravougaonik 41"/>
          <p:cNvSpPr/>
          <p:nvPr/>
        </p:nvSpPr>
        <p:spPr>
          <a:xfrm>
            <a:off x="848976" y="2599923"/>
            <a:ext cx="2438400" cy="1743477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ravougaonik 42"/>
          <p:cNvSpPr/>
          <p:nvPr/>
        </p:nvSpPr>
        <p:spPr>
          <a:xfrm>
            <a:off x="3275012" y="2553238"/>
            <a:ext cx="2438400" cy="1790161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ravougaonik 43"/>
          <p:cNvSpPr/>
          <p:nvPr/>
        </p:nvSpPr>
        <p:spPr>
          <a:xfrm>
            <a:off x="5738140" y="2558067"/>
            <a:ext cx="2438400" cy="1785332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ravougaonik 44"/>
          <p:cNvSpPr/>
          <p:nvPr/>
        </p:nvSpPr>
        <p:spPr>
          <a:xfrm>
            <a:off x="8199637" y="2556991"/>
            <a:ext cx="2438400" cy="1786408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ravougaonik 45"/>
          <p:cNvSpPr/>
          <p:nvPr/>
        </p:nvSpPr>
        <p:spPr>
          <a:xfrm>
            <a:off x="836611" y="4343399"/>
            <a:ext cx="9799535" cy="533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990600"/>
          </a:xfrm>
        </p:spPr>
        <p:txBody>
          <a:bodyPr rtlCol="0">
            <a:normAutofit fontScale="90000"/>
          </a:bodyPr>
          <a:lstStyle/>
          <a:p>
            <a:pPr rtl="0"/>
            <a:r>
              <a:rPr lang="sr-Cyrl-BA" smtClean="0"/>
              <a:t>ГЛАВНИ ГРАД ИРСКЕ ЈЕ:</a:t>
            </a:r>
            <a:br>
              <a:rPr lang="sr-Cyrl-BA" smtClean="0"/>
            </a:br>
            <a:r>
              <a:rPr lang="sr-Cyrl-BA" smtClean="0"/>
              <a:t/>
            </a:r>
            <a:br>
              <a:rPr lang="sr-Cyrl-BA" smtClean="0"/>
            </a:br>
            <a:r>
              <a:rPr lang="sr-Cyrl-BA" smtClean="0"/>
              <a:t/>
            </a:r>
            <a:br>
              <a:rPr lang="sr-Cyrl-BA" smtClean="0"/>
            </a:br>
            <a:endParaRPr lang="sr-Latn-CS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522413" y="2362200"/>
            <a:ext cx="9143999" cy="3810000"/>
          </a:xfrm>
        </p:spPr>
        <p:txBody>
          <a:bodyPr>
            <a:noAutofit/>
          </a:bodyPr>
          <a:lstStyle/>
          <a:p>
            <a:r>
              <a:rPr lang="sr-Cyrl-BA" sz="4000" dirty="0" smtClean="0">
                <a:hlinkClick r:id="rId3" action="ppaction://hlinksldjump"/>
              </a:rPr>
              <a:t>А) ДАБЛИН</a:t>
            </a:r>
            <a:endParaRPr lang="sr-Cyrl-BA" sz="4000" dirty="0" smtClean="0"/>
          </a:p>
          <a:p>
            <a:endParaRPr lang="sr-Cyrl-BA" sz="4000" dirty="0" smtClean="0"/>
          </a:p>
          <a:p>
            <a:r>
              <a:rPr lang="sr-Cyrl-BA" sz="4000" dirty="0" smtClean="0">
                <a:hlinkClick r:id="rId4" action="ppaction://hlinksldjump"/>
              </a:rPr>
              <a:t>Б) БЕЛФАСТ</a:t>
            </a:r>
          </a:p>
          <a:p>
            <a:endParaRPr lang="sr-Cyrl-BA" sz="4000" dirty="0" smtClean="0">
              <a:hlinkClick r:id="rId4" action="ppaction://hlinksldjump"/>
            </a:endParaRPr>
          </a:p>
          <a:p>
            <a:r>
              <a:rPr lang="sr-Cyrl-BA" sz="4000" dirty="0" smtClean="0">
                <a:hlinkClick r:id="rId4" action="ppaction://hlinksldjump"/>
              </a:rPr>
              <a:t>В) РОТЕРДАМ</a:t>
            </a:r>
          </a:p>
          <a:p>
            <a:endParaRPr lang="sr-Cyrl-BA" sz="4000" dirty="0" smtClean="0">
              <a:hlinkClick r:id="rId4" action="ppaction://hlinksldjump"/>
            </a:endParaRPr>
          </a:p>
          <a:p>
            <a:r>
              <a:rPr lang="sr-Cyrl-BA" sz="4000" dirty="0" smtClean="0">
                <a:hlinkClick r:id="rId4" action="ppaction://hlinksldjump"/>
              </a:rPr>
              <a:t>Г) КАРДИФ</a:t>
            </a:r>
            <a:endParaRPr lang="sr-Cyrl-BA" sz="4000" dirty="0" smtClean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2" y="533400"/>
            <a:ext cx="9144000" cy="1066800"/>
          </a:xfrm>
        </p:spPr>
        <p:txBody>
          <a:bodyPr rtlCol="0"/>
          <a:lstStyle/>
          <a:p>
            <a:pPr rtl="0"/>
            <a:r>
              <a:rPr lang="sr-Cyrl-BA" dirty="0" smtClean="0"/>
              <a:t>Валонци су:</a:t>
            </a:r>
            <a:endParaRPr lang="sr-Latn-CS" dirty="0"/>
          </a:p>
        </p:txBody>
      </p:sp>
      <p:sp>
        <p:nvSpPr>
          <p:cNvPr id="5" name="Čuvar mesta za sadržaj 4"/>
          <p:cNvSpPr>
            <a:spLocks noGrp="1"/>
          </p:cNvSpPr>
          <p:nvPr>
            <p:ph type="subTitle" idx="1"/>
          </p:nvPr>
        </p:nvSpPr>
        <p:spPr>
          <a:xfrm>
            <a:off x="1293812" y="2133600"/>
            <a:ext cx="9143999" cy="3733800"/>
          </a:xfrm>
        </p:spPr>
        <p:txBody>
          <a:bodyPr rtlCol="0">
            <a:noAutofit/>
          </a:bodyPr>
          <a:lstStyle/>
          <a:p>
            <a:pPr rtl="0"/>
            <a:r>
              <a:rPr lang="sr-Cyrl-BA" sz="3200" dirty="0" smtClean="0">
                <a:hlinkClick r:id="rId3" action="ppaction://hlinksldjump"/>
              </a:rPr>
              <a:t>А) Германи</a:t>
            </a:r>
            <a:endParaRPr lang="sr-Cyrl-BA" sz="3200" dirty="0" smtClean="0"/>
          </a:p>
          <a:p>
            <a:pPr rtl="0"/>
            <a:endParaRPr lang="sr-Cyrl-BA" sz="3200" dirty="0" smtClean="0"/>
          </a:p>
          <a:p>
            <a:pPr rtl="0"/>
            <a:r>
              <a:rPr lang="sr-Cyrl-BA" sz="3200" dirty="0" smtClean="0">
                <a:hlinkClick r:id="rId4" action="ppaction://hlinksldjump"/>
              </a:rPr>
              <a:t>Б) Романи</a:t>
            </a:r>
            <a:endParaRPr lang="sr-Cyrl-BA" sz="3200" dirty="0" smtClean="0"/>
          </a:p>
          <a:p>
            <a:pPr rtl="0"/>
            <a:endParaRPr lang="sr-Cyrl-BA" sz="3200" dirty="0" smtClean="0">
              <a:hlinkClick r:id="rId5" action="ppaction://hlinksldjump"/>
            </a:endParaRPr>
          </a:p>
          <a:p>
            <a:pPr rtl="0"/>
            <a:r>
              <a:rPr lang="sr-Cyrl-BA" sz="3200" dirty="0" smtClean="0">
                <a:hlinkClick r:id="rId3" action="ppaction://hlinksldjump"/>
              </a:rPr>
              <a:t>В) Келти</a:t>
            </a:r>
          </a:p>
          <a:p>
            <a:pPr rtl="0"/>
            <a:endParaRPr lang="sr-Cyrl-BA" sz="3200" dirty="0" smtClean="0">
              <a:hlinkClick r:id="rId3" action="ppaction://hlinksldjump"/>
            </a:endParaRPr>
          </a:p>
          <a:p>
            <a:pPr rtl="0"/>
            <a:r>
              <a:rPr lang="sr-Cyrl-BA" sz="3200" dirty="0" smtClean="0">
                <a:hlinkClick r:id="rId3" action="ppaction://hlinksldjump"/>
              </a:rPr>
              <a:t>Г) Словени</a:t>
            </a:r>
            <a:endParaRPr lang="sr-Latn-CS" sz="3200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0012" y="609600"/>
            <a:ext cx="9144000" cy="1371600"/>
          </a:xfrm>
        </p:spPr>
        <p:txBody>
          <a:bodyPr rtlCol="0"/>
          <a:lstStyle/>
          <a:p>
            <a:pPr rtl="0"/>
            <a:r>
              <a:rPr lang="sr-Cyrl-BA" dirty="0" smtClean="0"/>
              <a:t>Полдери су:</a:t>
            </a:r>
            <a:br>
              <a:rPr lang="sr-Cyrl-BA" dirty="0" smtClean="0"/>
            </a:br>
            <a:endParaRPr lang="sr-Latn-CS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141412" y="2362200"/>
            <a:ext cx="9143999" cy="2590800"/>
          </a:xfrm>
        </p:spPr>
        <p:txBody>
          <a:bodyPr rtlCol="0">
            <a:noAutofit/>
          </a:bodyPr>
          <a:lstStyle/>
          <a:p>
            <a:pPr rtl="0"/>
            <a:r>
              <a:rPr lang="sr-Cyrl-BA" sz="4400" dirty="0" smtClean="0">
                <a:solidFill>
                  <a:srgbClr val="FFFFFF"/>
                </a:solidFill>
                <a:hlinkClick r:id="rId3" action="ppaction://hlinksldjump"/>
              </a:rPr>
              <a:t>А) земља „отета од мора“</a:t>
            </a:r>
            <a:endParaRPr lang="sr-Cyrl-BA" sz="4400" dirty="0" smtClean="0">
              <a:solidFill>
                <a:srgbClr val="FFFFFF"/>
              </a:solidFill>
            </a:endParaRPr>
          </a:p>
          <a:p>
            <a:pPr rtl="0"/>
            <a:endParaRPr lang="sr-Cyrl-BA" sz="4400" dirty="0" smtClean="0">
              <a:solidFill>
                <a:srgbClr val="FFFFFF"/>
              </a:solidFill>
              <a:hlinkClick r:id="rId4" action="ppaction://hlinksldjump"/>
            </a:endParaRPr>
          </a:p>
          <a:p>
            <a:pPr rtl="0"/>
            <a:r>
              <a:rPr lang="sr-Cyrl-BA" sz="4400" dirty="0" smtClean="0">
                <a:solidFill>
                  <a:srgbClr val="FFFFFF"/>
                </a:solidFill>
                <a:hlinkClick r:id="rId5" action="ppaction://hlinksldjump"/>
              </a:rPr>
              <a:t>Б) рељеф настао радом ледника</a:t>
            </a:r>
          </a:p>
          <a:p>
            <a:pPr rtl="0"/>
            <a:endParaRPr lang="sr-Cyrl-BA" sz="4400" dirty="0" smtClean="0">
              <a:solidFill>
                <a:srgbClr val="FFFFFF"/>
              </a:solidFill>
              <a:hlinkClick r:id="rId5" action="ppaction://hlinksldjump"/>
            </a:endParaRPr>
          </a:p>
          <a:p>
            <a:pPr rtl="0"/>
            <a:r>
              <a:rPr lang="sr-Cyrl-BA" sz="4400" dirty="0" smtClean="0">
                <a:solidFill>
                  <a:srgbClr val="FFFFFF"/>
                </a:solidFill>
                <a:hlinkClick r:id="rId5" action="ppaction://hlinksldjump"/>
              </a:rPr>
              <a:t>В) громадна планина</a:t>
            </a:r>
            <a:endParaRPr lang="sr-Latn-C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33" y="274639"/>
            <a:ext cx="9731805" cy="6349030"/>
          </a:xfr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3601"/>
              </p:ext>
            </p:extLst>
          </p:nvPr>
        </p:nvGraphicFramePr>
        <p:xfrm>
          <a:off x="1188834" y="274636"/>
          <a:ext cx="9731805" cy="634903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24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3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63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3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63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Pravougaonik 5"/>
          <p:cNvSpPr/>
          <p:nvPr/>
        </p:nvSpPr>
        <p:spPr>
          <a:xfrm>
            <a:off x="1188833" y="269393"/>
            <a:ext cx="3229179" cy="2120953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Највећа лука Европе је…?</a:t>
            </a:r>
            <a:endParaRPr lang="en-US" dirty="0"/>
          </a:p>
        </p:txBody>
      </p:sp>
      <p:sp>
        <p:nvSpPr>
          <p:cNvPr id="7" name="Pravougaonik 6"/>
          <p:cNvSpPr/>
          <p:nvPr/>
        </p:nvSpPr>
        <p:spPr>
          <a:xfrm>
            <a:off x="1213003" y="2405372"/>
            <a:ext cx="3229179" cy="2087562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Велика налазишта нафте у Европи, налазе се у …?</a:t>
            </a:r>
            <a:endParaRPr lang="en-US" dirty="0"/>
          </a:p>
        </p:txBody>
      </p:sp>
      <p:sp>
        <p:nvSpPr>
          <p:cNvPr id="8" name="Pravougaonik 7"/>
          <p:cNvSpPr/>
          <p:nvPr/>
        </p:nvSpPr>
        <p:spPr>
          <a:xfrm>
            <a:off x="4418012" y="274637"/>
            <a:ext cx="3229179" cy="2138237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Позната марка аутомобила Рено производи се у …?</a:t>
            </a:r>
            <a:endParaRPr lang="en-US" dirty="0"/>
          </a:p>
        </p:txBody>
      </p:sp>
      <p:sp>
        <p:nvSpPr>
          <p:cNvPr id="9" name="Pravougaonik 8"/>
          <p:cNvSpPr/>
          <p:nvPr/>
        </p:nvSpPr>
        <p:spPr>
          <a:xfrm>
            <a:off x="4442182" y="2392251"/>
            <a:ext cx="3229179" cy="2087562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Држава Ирска се граничи само са једном државом. Којом?</a:t>
            </a:r>
            <a:endParaRPr lang="en-US" dirty="0"/>
          </a:p>
        </p:txBody>
      </p:sp>
      <p:sp>
        <p:nvSpPr>
          <p:cNvPr id="10" name="Pravougaonik 9"/>
          <p:cNvSpPr/>
          <p:nvPr/>
        </p:nvSpPr>
        <p:spPr>
          <a:xfrm>
            <a:off x="7673235" y="281909"/>
            <a:ext cx="3229179" cy="2087562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Најзаступљенији тип климе на простору Западне Европе је…?</a:t>
            </a:r>
            <a:endParaRPr lang="en-US" dirty="0"/>
          </a:p>
        </p:txBody>
      </p:sp>
      <p:sp>
        <p:nvSpPr>
          <p:cNvPr id="11" name="Pravougaonik 10"/>
          <p:cNvSpPr/>
          <p:nvPr/>
        </p:nvSpPr>
        <p:spPr>
          <a:xfrm>
            <a:off x="1213002" y="4507960"/>
            <a:ext cx="3229179" cy="2087562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Значајно превозно средство становништва Холандије је…?</a:t>
            </a:r>
            <a:endParaRPr lang="en-US" dirty="0"/>
          </a:p>
        </p:txBody>
      </p:sp>
      <p:sp>
        <p:nvSpPr>
          <p:cNvPr id="12" name="Pravougaonik 11"/>
          <p:cNvSpPr/>
          <p:nvPr/>
        </p:nvSpPr>
        <p:spPr>
          <a:xfrm>
            <a:off x="4442740" y="4498179"/>
            <a:ext cx="3229179" cy="2087562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Лондон се налази на ријеци…?</a:t>
            </a:r>
            <a:endParaRPr lang="en-US" dirty="0"/>
          </a:p>
        </p:txBody>
      </p:sp>
      <p:sp>
        <p:nvSpPr>
          <p:cNvPr id="13" name="Pravougaonik 12"/>
          <p:cNvSpPr/>
          <p:nvPr/>
        </p:nvSpPr>
        <p:spPr>
          <a:xfrm>
            <a:off x="7681131" y="2392251"/>
            <a:ext cx="3229179" cy="2087562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Вјеначна планина на југу Француске зове се…?</a:t>
            </a:r>
            <a:endParaRPr lang="en-US" dirty="0"/>
          </a:p>
        </p:txBody>
      </p:sp>
      <p:sp>
        <p:nvSpPr>
          <p:cNvPr id="14" name="Pravougaonik 13"/>
          <p:cNvSpPr/>
          <p:nvPr/>
        </p:nvSpPr>
        <p:spPr>
          <a:xfrm>
            <a:off x="7681130" y="4507960"/>
            <a:ext cx="3229179" cy="2087562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Велико есуарско ушће у Француској има ријека…?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>
                <a:hlinkClick r:id="rId2" action="ppaction://hlinksldjump"/>
              </a:rPr>
              <a:t>Следеће питање!</a:t>
            </a:r>
            <a:endParaRPr lang="en-US" dirty="0"/>
          </a:p>
        </p:txBody>
      </p:sp>
      <p:sp>
        <p:nvSpPr>
          <p:cNvPr id="4" name="Radno dugme: Prilagođavanje 3">
            <a:hlinkClick r:id="" action="ppaction://noaction" highlightClick="1"/>
          </p:cNvPr>
          <p:cNvSpPr/>
          <p:nvPr/>
        </p:nvSpPr>
        <p:spPr>
          <a:xfrm>
            <a:off x="1293812" y="1905000"/>
            <a:ext cx="9601199" cy="1600200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8800" dirty="0">
                <a:solidFill>
                  <a:schemeClr val="bg1"/>
                </a:solidFill>
              </a:rPr>
              <a:t>Т</a:t>
            </a:r>
            <a:r>
              <a:rPr lang="sr-Cyrl-BA" sz="8800" dirty="0" smtClean="0">
                <a:solidFill>
                  <a:schemeClr val="bg1"/>
                </a:solidFill>
              </a:rPr>
              <a:t>АЧНО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ska tabl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9_TF02804846_TF02804846" id="{F2EF2581-8901-4FEB-8CA3-3DA2D0BABE6E}" vid="{B5C7D1D1-5912-4597-9A7E-6FA2AD7164F1}"/>
    </a:ext>
  </a:extLst>
</a:theme>
</file>

<file path=ppt/theme/theme2.xml><?xml version="1.0" encoding="utf-8"?>
<a:theme xmlns:a="http://schemas.openxmlformats.org/drawingml/2006/main" name="Office 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– školska tabla (široki ekran)</Template>
  <TotalTime>167</TotalTime>
  <Words>250</Words>
  <Application>Microsoft Office PowerPoint</Application>
  <PresentationFormat>Custom</PresentationFormat>
  <Paragraphs>100</Paragraphs>
  <Slides>14</Slides>
  <Notes>5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Consolas</vt:lpstr>
      <vt:lpstr>Corbel</vt:lpstr>
      <vt:lpstr>Školska tabla 16 x 9</vt:lpstr>
      <vt:lpstr>ЗАПАДНА ЕВРОПА  УТВРЂИВАЊЕ</vt:lpstr>
      <vt:lpstr>ПОГОДИ КО САМ?</vt:lpstr>
      <vt:lpstr>PowerPoint Presentation</vt:lpstr>
      <vt:lpstr>PowerPoint Presentation</vt:lpstr>
      <vt:lpstr>ГЛАВНИ ГРАД ИРСКЕ ЈЕ:   </vt:lpstr>
      <vt:lpstr>Валонци су:</vt:lpstr>
      <vt:lpstr>Полдери су: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 ЕВРОПА  УТВРЂИВАЊЕ</dc:title>
  <dc:creator>Lenovo</dc:creator>
  <cp:lastModifiedBy>NEMANJA</cp:lastModifiedBy>
  <cp:revision>26</cp:revision>
  <dcterms:created xsi:type="dcterms:W3CDTF">2020-04-07T16:50:39Z</dcterms:created>
  <dcterms:modified xsi:type="dcterms:W3CDTF">2020-04-09T16:09:15Z</dcterms:modified>
</cp:coreProperties>
</file>