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24552-8065-43D4-804D-DC5DB0B13050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F977E-9810-4AE1-9EEB-5F7735677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24552-8065-43D4-804D-DC5DB0B13050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F977E-9810-4AE1-9EEB-5F7735677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24552-8065-43D4-804D-DC5DB0B13050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F977E-9810-4AE1-9EEB-5F7735677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24552-8065-43D4-804D-DC5DB0B13050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F977E-9810-4AE1-9EEB-5F7735677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24552-8065-43D4-804D-DC5DB0B13050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F977E-9810-4AE1-9EEB-5F7735677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24552-8065-43D4-804D-DC5DB0B13050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F977E-9810-4AE1-9EEB-5F7735677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24552-8065-43D4-804D-DC5DB0B13050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F977E-9810-4AE1-9EEB-5F7735677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24552-8065-43D4-804D-DC5DB0B13050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F977E-9810-4AE1-9EEB-5F7735677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24552-8065-43D4-804D-DC5DB0B13050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F977E-9810-4AE1-9EEB-5F7735677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24552-8065-43D4-804D-DC5DB0B13050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F977E-9810-4AE1-9EEB-5F7735677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24552-8065-43D4-804D-DC5DB0B13050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F977E-9810-4AE1-9EEB-5F7735677E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4724552-8065-43D4-804D-DC5DB0B13050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5F977E-9810-4AE1-9EEB-5F7735677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dirty="0" smtClean="0"/>
              <a:t>КРУГ- систематизација градива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Вјежбање математике кроз игру!</a:t>
            </a:r>
            <a:endParaRPr lang="en-US" dirty="0"/>
          </a:p>
        </p:txBody>
      </p:sp>
      <p:pic>
        <p:nvPicPr>
          <p:cNvPr id="4" name="Picture 3" descr="LAV PRV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95401"/>
            <a:ext cx="5715000" cy="46482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av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533400"/>
            <a:ext cx="6248400" cy="525780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a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533400"/>
            <a:ext cx="6096000" cy="525780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av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533400"/>
            <a:ext cx="5943600" cy="525780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ЛАВ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533400"/>
            <a:ext cx="5943600" cy="533400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ЛАВ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533400"/>
            <a:ext cx="5943600" cy="525780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ЛАВ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685800"/>
            <a:ext cx="5943600" cy="502920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Хвала на пажњи!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Домаћа задаћа</a:t>
            </a:r>
            <a:r>
              <a:rPr lang="sr-Cyrl-BA" smtClean="0"/>
              <a:t>: </a:t>
            </a:r>
            <a:r>
              <a:rPr lang="sr-Cyrl-BA" smtClean="0"/>
              <a:t>осмислити </a:t>
            </a:r>
            <a:r>
              <a:rPr lang="sr-Cyrl-BA" dirty="0" smtClean="0"/>
              <a:t>сопствену игру чији ће циљ </a:t>
            </a:r>
            <a:r>
              <a:rPr lang="sr-Cyrl-BA" smtClean="0"/>
              <a:t>бити вјежбање </a:t>
            </a:r>
            <a:r>
              <a:rPr lang="sr-Cyrl-BA" dirty="0" smtClean="0"/>
              <a:t>математике.</a:t>
            </a:r>
          </a:p>
          <a:p>
            <a:r>
              <a:rPr lang="sr-Cyrl-BA" dirty="0" smtClean="0"/>
              <a:t>У твојој игри требао би да се нађе минимално 5 математичких задатака везаних за тему Круг.</a:t>
            </a:r>
          </a:p>
          <a:p>
            <a:r>
              <a:rPr lang="sr-Cyrl-BA" dirty="0" smtClean="0"/>
              <a:t>Задатке са рјешењима послати предметним наставницима на увид.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</TotalTime>
  <Words>51</Words>
  <Application>Microsoft Office PowerPoint</Application>
  <PresentationFormat>On-screen Show (4:3)</PresentationFormat>
  <Paragraphs>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КРУГ- систематизација градива</vt:lpstr>
      <vt:lpstr>Slide 2</vt:lpstr>
      <vt:lpstr>Slide 3</vt:lpstr>
      <vt:lpstr>Slide 4</vt:lpstr>
      <vt:lpstr>Slide 5</vt:lpstr>
      <vt:lpstr>Slide 6</vt:lpstr>
      <vt:lpstr>Slide 7</vt:lpstr>
      <vt:lpstr>Slide 8</vt:lpstr>
      <vt:lpstr>Хвала на пажњи!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КРУГ- систематизација градива</dc:title>
  <dc:creator>Sonja</dc:creator>
  <cp:lastModifiedBy>Sonja</cp:lastModifiedBy>
  <cp:revision>4</cp:revision>
  <dcterms:created xsi:type="dcterms:W3CDTF">2020-03-22T13:41:54Z</dcterms:created>
  <dcterms:modified xsi:type="dcterms:W3CDTF">2020-03-23T10:26:46Z</dcterms:modified>
</cp:coreProperties>
</file>