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64" r:id="rId2"/>
    <p:sldId id="256" r:id="rId3"/>
    <p:sldId id="257" r:id="rId4"/>
    <p:sldId id="265" r:id="rId5"/>
    <p:sldId id="260" r:id="rId6"/>
    <p:sldId id="262" r:id="rId7"/>
    <p:sldId id="261" r:id="rId8"/>
    <p:sldId id="258" r:id="rId9"/>
    <p:sldId id="26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 varScale="1">
        <p:scale>
          <a:sx n="77" d="100"/>
          <a:sy n="77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5A8D5-D4B8-430E-8D79-A97F97856A3D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F2B16-82A8-4DC2-81F6-AD37466509CB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99396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Cyrl-BA" dirty="0" smtClean="0"/>
              <a:t> 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F2B16-82A8-4DC2-81F6-AD37466509CB}" type="slidenum">
              <a:rPr lang="bs-Latn-BA" smtClean="0"/>
              <a:pPr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47100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D775A5-602F-472D-AC34-98DFCAF418C6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251089-0F2D-41B3-9653-4FC0D095FDC2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vodilac za ruski jezik: značaj i potreba - BEPS Prevod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4884"/>
            <a:ext cx="8856984" cy="496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3069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s-Cyrl-BA" sz="9600" dirty="0" smtClean="0"/>
              <a:t>ГЛАГОЛ</a:t>
            </a:r>
            <a:r>
              <a:rPr lang="ru-RU" sz="9600" dirty="0" smtClean="0"/>
              <a:t>Ы</a:t>
            </a:r>
            <a:endParaRPr lang="bs-Latn-BA" sz="9600" dirty="0"/>
          </a:p>
        </p:txBody>
      </p:sp>
    </p:spTree>
    <p:extLst>
      <p:ext uri="{BB962C8B-B14F-4D97-AF65-F5344CB8AC3E}">
        <p14:creationId xmlns:p14="http://schemas.microsoft.com/office/powerpoint/2010/main" xmlns="" val="99816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3450696"/>
          </a:xfrm>
        </p:spPr>
        <p:txBody>
          <a:bodyPr/>
          <a:lstStyle/>
          <a:p>
            <a:pPr marL="0" indent="0" algn="ctr">
              <a:buNone/>
            </a:pPr>
            <a:r>
              <a:rPr lang="bs-Latn-BA" dirty="0" smtClean="0"/>
              <a:t> </a:t>
            </a:r>
            <a:r>
              <a:rPr lang="bs-Cyrl-BA" sz="2800" dirty="0" smtClean="0">
                <a:solidFill>
                  <a:srgbClr val="FF0000"/>
                </a:solidFill>
              </a:rPr>
              <a:t>НЕСОВЕРШЕННЫЙ                               СОВЕРШЕННЫЙ </a:t>
            </a:r>
          </a:p>
          <a:p>
            <a:pPr marL="0" indent="0">
              <a:buNone/>
            </a:pPr>
            <a:endParaRPr lang="bs-Cyrl-BA" sz="2800" dirty="0" smtClean="0"/>
          </a:p>
          <a:p>
            <a:pPr marL="0" indent="0">
              <a:buNone/>
            </a:pPr>
            <a:r>
              <a:rPr lang="bs-Latn-BA" sz="2800" dirty="0" smtClean="0"/>
              <a:t> </a:t>
            </a:r>
            <a:r>
              <a:rPr lang="bs-Cyrl-BA" sz="2800" dirty="0"/>
              <a:t>н</a:t>
            </a:r>
            <a:r>
              <a:rPr lang="bs-Cyrl-BA" sz="2800" dirty="0" smtClean="0"/>
              <a:t>астоящее время               	                           -----</a:t>
            </a:r>
          </a:p>
          <a:p>
            <a:pPr marL="0" indent="0">
              <a:buNone/>
            </a:pPr>
            <a:r>
              <a:rPr lang="bs-Latn-BA" sz="2800" dirty="0" smtClean="0"/>
              <a:t> </a:t>
            </a:r>
            <a:r>
              <a:rPr lang="bs-Cyrl-BA" sz="2800" dirty="0" smtClean="0"/>
              <a:t>прошедшее время            	          прошедшее время</a:t>
            </a:r>
          </a:p>
          <a:p>
            <a:pPr marL="0" indent="0">
              <a:buNone/>
            </a:pPr>
            <a:r>
              <a:rPr lang="bs-Latn-BA" sz="2800" dirty="0" smtClean="0"/>
              <a:t> </a:t>
            </a:r>
            <a:r>
              <a:rPr lang="bs-Cyrl-BA" sz="2800" u="sng" dirty="0"/>
              <a:t>с</a:t>
            </a:r>
            <a:r>
              <a:rPr lang="bs-Cyrl-BA" sz="2800" u="sng" dirty="0" smtClean="0"/>
              <a:t>ложное будущее</a:t>
            </a:r>
            <a:r>
              <a:rPr lang="bs-Cyrl-BA" sz="2800" dirty="0" smtClean="0"/>
              <a:t>              	            </a:t>
            </a:r>
            <a:r>
              <a:rPr lang="bs-Cyrl-BA" sz="2800" u="sng" dirty="0" smtClean="0"/>
              <a:t>простое </a:t>
            </a:r>
            <a:r>
              <a:rPr lang="bs-Cyrl-BA" sz="2800" u="sng" dirty="0"/>
              <a:t>будущее</a:t>
            </a:r>
            <a:endParaRPr lang="bs-Latn-BA" sz="2800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ГЛАГОЛЬНЫЙ ВИД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8734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079737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328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СЛОЖНОЕ БУДУЩЕЕ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ВРЕМЯ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705356"/>
            <a:ext cx="4824536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Cyrl-BA" dirty="0" smtClean="0"/>
          </a:p>
          <a:p>
            <a:pPr marL="0" indent="0">
              <a:buNone/>
            </a:pPr>
            <a:endParaRPr lang="bs-Cyrl-BA" dirty="0" smtClean="0"/>
          </a:p>
          <a:p>
            <a:pPr marL="571500" indent="-571500">
              <a:buFont typeface="+mj-lt"/>
              <a:buAutoNum type="arabicPeriod"/>
            </a:pPr>
            <a:r>
              <a:rPr lang="bs-Cyrl-BA" sz="2400" dirty="0" smtClean="0"/>
              <a:t>я буду </a:t>
            </a:r>
          </a:p>
          <a:p>
            <a:pPr marL="571500" indent="-571500">
              <a:buFont typeface="+mj-lt"/>
              <a:buAutoNum type="arabicPeriod"/>
            </a:pPr>
            <a:r>
              <a:rPr lang="bs-Cyrl-BA" sz="2400" dirty="0"/>
              <a:t>т</a:t>
            </a:r>
            <a:r>
              <a:rPr lang="bs-Cyrl-BA" sz="2400" dirty="0" smtClean="0"/>
              <a:t>ы  будешь         </a:t>
            </a:r>
            <a:r>
              <a:rPr lang="bs-Latn-BA" sz="2400" dirty="0" smtClean="0"/>
              <a:t>      </a:t>
            </a:r>
            <a:r>
              <a:rPr lang="sr-Cyrl-BA" sz="2400" dirty="0" smtClean="0"/>
              <a:t>   </a:t>
            </a:r>
            <a:r>
              <a:rPr lang="bs-Cyrl-BA" sz="2400" dirty="0" smtClean="0"/>
              <a:t>читать</a:t>
            </a:r>
          </a:p>
          <a:p>
            <a:pPr marL="571500" indent="-571500">
              <a:buFont typeface="+mj-lt"/>
              <a:buAutoNum type="arabicPeriod"/>
            </a:pPr>
            <a:r>
              <a:rPr lang="bs-Cyrl-BA" sz="2400" dirty="0"/>
              <a:t>о</a:t>
            </a:r>
            <a:r>
              <a:rPr lang="bs-Cyrl-BA" sz="2400" dirty="0" smtClean="0"/>
              <a:t>н (она</a:t>
            </a:r>
            <a:r>
              <a:rPr lang="bs-Latn-BA" sz="2400" dirty="0" smtClean="0"/>
              <a:t>, o</a:t>
            </a:r>
            <a:r>
              <a:rPr lang="bs-Cyrl-BA" sz="2400" dirty="0" smtClean="0"/>
              <a:t>но) будет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700808"/>
            <a:ext cx="4391344" cy="44256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Cyrl-BA" dirty="0" smtClean="0"/>
          </a:p>
          <a:p>
            <a:pPr marL="0" indent="0">
              <a:buNone/>
            </a:pPr>
            <a:endParaRPr lang="bs-Cyrl-BA" dirty="0"/>
          </a:p>
          <a:p>
            <a:pPr marL="514350" indent="-514350">
              <a:buFont typeface="+mj-lt"/>
              <a:buAutoNum type="arabicPeriod"/>
            </a:pPr>
            <a:r>
              <a:rPr lang="bs-Cyrl-BA" sz="2400" dirty="0" smtClean="0"/>
              <a:t>мы будем </a:t>
            </a:r>
          </a:p>
          <a:p>
            <a:pPr marL="514350" indent="-514350">
              <a:buFont typeface="+mj-lt"/>
              <a:buAutoNum type="arabicPeriod"/>
            </a:pPr>
            <a:r>
              <a:rPr lang="bs-Cyrl-BA" sz="2400" dirty="0"/>
              <a:t>в</a:t>
            </a:r>
            <a:r>
              <a:rPr lang="bs-Cyrl-BA" sz="2400" dirty="0" smtClean="0"/>
              <a:t>ы  будете           </a:t>
            </a:r>
            <a:r>
              <a:rPr lang="bs-Latn-BA" sz="2400" dirty="0" smtClean="0"/>
              <a:t>  </a:t>
            </a:r>
            <a:r>
              <a:rPr lang="bs-Cyrl-BA" sz="2400" dirty="0" smtClean="0"/>
              <a:t>читать</a:t>
            </a:r>
          </a:p>
          <a:p>
            <a:pPr marL="514350" indent="-514350">
              <a:buFont typeface="+mj-lt"/>
              <a:buAutoNum type="arabicPeriod"/>
            </a:pPr>
            <a:r>
              <a:rPr lang="bs-Cyrl-BA" sz="2400" dirty="0"/>
              <a:t>о</a:t>
            </a:r>
            <a:r>
              <a:rPr lang="bs-Cyrl-BA" sz="2400" dirty="0" smtClean="0"/>
              <a:t>ни будут</a:t>
            </a:r>
            <a:endParaRPr lang="bs-Latn-BA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03848" y="3429000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43808" y="32849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31840" y="2852936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804248" y="342900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04248" y="32849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04248" y="285293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05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ПРОСТОЕ БУДУЩЕЕ ВРЕМЯ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Я прочитаю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Ты про</a:t>
            </a:r>
            <a:r>
              <a:rPr lang="bs-Cyrl-BA" dirty="0"/>
              <a:t>ч</a:t>
            </a:r>
            <a:r>
              <a:rPr lang="ru-RU" dirty="0" smtClean="0"/>
              <a:t>итаешь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Он (она, оно) прочитает</a:t>
            </a:r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Мы прочитаем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 прочитаете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Они прочитают</a:t>
            </a:r>
            <a:endParaRPr lang="bs-Latn-BA" dirty="0"/>
          </a:p>
        </p:txBody>
      </p:sp>
      <p:pic>
        <p:nvPicPr>
          <p:cNvPr id="7" name="Picture 4" descr="10 najboljih klasičnih božićnih knjiga za baš svačiji ukus – ŽupaN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42903">
            <a:off x="3309992" y="4615263"/>
            <a:ext cx="1863843" cy="186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73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7704856" cy="4968552"/>
          </a:xfrm>
        </p:spPr>
        <p:txBody>
          <a:bodyPr/>
          <a:lstStyle/>
          <a:p>
            <a:pPr marL="0" indent="0">
              <a:buNone/>
            </a:pPr>
            <a:endParaRPr lang="bs-Latn-BA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Мы всегда </a:t>
            </a:r>
            <a:r>
              <a:rPr lang="ru-RU" dirty="0" smtClean="0">
                <a:solidFill>
                  <a:srgbClr val="FF0000"/>
                </a:solidFill>
              </a:rPr>
              <a:t>будем  читать </a:t>
            </a:r>
            <a:r>
              <a:rPr lang="ru-RU" dirty="0" smtClean="0"/>
              <a:t>русские рассказы, 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ru-RU" dirty="0" smtClean="0"/>
              <a:t>а сегодня </a:t>
            </a:r>
            <a:r>
              <a:rPr lang="ru-RU" dirty="0" smtClean="0">
                <a:solidFill>
                  <a:srgbClr val="FF0000"/>
                </a:solidFill>
              </a:rPr>
              <a:t>прочитаем</a:t>
            </a:r>
            <a:r>
              <a:rPr lang="ru-RU" dirty="0" smtClean="0"/>
              <a:t> одно интересное</a:t>
            </a:r>
            <a:r>
              <a:rPr lang="bs-Latn-BA" dirty="0" smtClean="0"/>
              <a:t> </a:t>
            </a:r>
            <a:r>
              <a:rPr lang="ru-RU" dirty="0" smtClean="0"/>
              <a:t>стихотворение.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Я быстро </a:t>
            </a:r>
            <a:r>
              <a:rPr lang="ru-RU" dirty="0" smtClean="0">
                <a:solidFill>
                  <a:srgbClr val="FF0000"/>
                </a:solidFill>
              </a:rPr>
              <a:t>решу</a:t>
            </a:r>
            <a:r>
              <a:rPr lang="ru-RU" dirty="0" smtClean="0"/>
              <a:t> эту задачу.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sr-Cyrl-BA" dirty="0" smtClean="0"/>
              <a:t>Он долго </a:t>
            </a:r>
            <a:r>
              <a:rPr lang="sr-Cyrl-BA" dirty="0" smtClean="0">
                <a:solidFill>
                  <a:srgbClr val="FF0000"/>
                </a:solidFill>
              </a:rPr>
              <a:t>будет помнить </a:t>
            </a:r>
            <a:r>
              <a:rPr lang="sr-Cyrl-BA" dirty="0" smtClean="0"/>
              <a:t>эту встречу.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bs-Latn-BA" dirty="0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3995936" y="764704"/>
            <a:ext cx="2232248" cy="788951"/>
          </a:xfrm>
          <a:prstGeom prst="curved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>
            <a:off x="3203848" y="2348880"/>
            <a:ext cx="2618937" cy="720080"/>
          </a:xfrm>
          <a:prstGeom prst="curved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410755">
            <a:off x="6300192" y="56691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СЛОЖНОЕ БУДУЩЕЕ</a:t>
            </a:r>
            <a:br>
              <a:rPr lang="ru-RU" dirty="0"/>
            </a:br>
            <a:r>
              <a:rPr lang="ru-RU" dirty="0"/>
              <a:t>ВРЕМЯ</a:t>
            </a:r>
            <a:endParaRPr lang="bs-Latn-BA" dirty="0"/>
          </a:p>
        </p:txBody>
      </p:sp>
      <p:sp>
        <p:nvSpPr>
          <p:cNvPr id="10" name="TextBox 9"/>
          <p:cNvSpPr txBox="1"/>
          <p:nvPr/>
        </p:nvSpPr>
        <p:spPr>
          <a:xfrm rot="20176562">
            <a:off x="5831103" y="238575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ПРОСТОЕ БУДУЩЕЕ ВРЕМЯ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04356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8280920" cy="5112568"/>
          </a:xfrm>
        </p:spPr>
        <p:txBody>
          <a:bodyPr>
            <a:normAutofit fontScale="62500" lnSpcReduction="20000"/>
          </a:bodyPr>
          <a:lstStyle/>
          <a:p>
            <a:endParaRPr lang="bs-Latn-BA" sz="5800" dirty="0" smtClean="0">
              <a:solidFill>
                <a:schemeClr val="tx1"/>
              </a:solidFill>
            </a:endParaRPr>
          </a:p>
          <a:p>
            <a:endParaRPr lang="bs-Latn-BA" sz="5800" dirty="0" smtClean="0">
              <a:solidFill>
                <a:schemeClr val="tx1"/>
              </a:solidFill>
            </a:endParaRPr>
          </a:p>
          <a:p>
            <a:r>
              <a:rPr lang="ru-RU" sz="5800" dirty="0">
                <a:solidFill>
                  <a:schemeClr val="bg1"/>
                </a:solidFill>
              </a:rPr>
              <a:t>ДОМАШНЕЕ </a:t>
            </a:r>
            <a:r>
              <a:rPr lang="ru-RU" sz="5800" dirty="0" smtClean="0">
                <a:solidFill>
                  <a:schemeClr val="bg1"/>
                </a:solidFill>
              </a:rPr>
              <a:t>ЗАДАНИЕ</a:t>
            </a:r>
          </a:p>
          <a:p>
            <a:endParaRPr lang="ru-RU" sz="5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5800" dirty="0" smtClean="0">
                <a:solidFill>
                  <a:schemeClr val="accent2">
                    <a:lumMod val="50000"/>
                  </a:schemeClr>
                </a:solidFill>
              </a:rPr>
              <a:t> 1. 	на странице 95</a:t>
            </a:r>
            <a:r>
              <a:rPr lang="ru-RU" sz="58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5800" dirty="0" smtClean="0">
                <a:solidFill>
                  <a:schemeClr val="accent2">
                    <a:lumMod val="50000"/>
                  </a:schemeClr>
                </a:solidFill>
              </a:rPr>
              <a:t>учебник </a:t>
            </a:r>
            <a:r>
              <a:rPr lang="ru-RU" sz="5800" dirty="0">
                <a:solidFill>
                  <a:schemeClr val="accent2">
                    <a:lumMod val="50000"/>
                  </a:schemeClr>
                </a:solidFill>
              </a:rPr>
              <a:t>«Орбита</a:t>
            </a:r>
            <a:r>
              <a:rPr lang="ru-RU" sz="5800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ru-RU" sz="5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5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5800" dirty="0" smtClean="0">
                <a:solidFill>
                  <a:schemeClr val="accent2">
                    <a:lumMod val="50000"/>
                  </a:schemeClr>
                </a:solidFill>
              </a:rPr>
              <a:t>задание 2.</a:t>
            </a:r>
          </a:p>
          <a:p>
            <a:endParaRPr lang="ru-RU" sz="5800" dirty="0">
              <a:solidFill>
                <a:srgbClr val="FF0000"/>
              </a:solidFill>
            </a:endParaRPr>
          </a:p>
          <a:p>
            <a:r>
              <a:rPr lang="ru-RU" sz="5800" dirty="0" smtClean="0">
                <a:solidFill>
                  <a:srgbClr val="FF0000"/>
                </a:solidFill>
              </a:rPr>
              <a:t>2. 	на странице 25. в рабочей тетради,</a:t>
            </a:r>
            <a:br>
              <a:rPr lang="ru-RU" sz="5800" dirty="0" smtClean="0">
                <a:solidFill>
                  <a:srgbClr val="FF0000"/>
                </a:solidFill>
              </a:rPr>
            </a:br>
            <a:r>
              <a:rPr lang="ru-RU" sz="5800" dirty="0" smtClean="0">
                <a:solidFill>
                  <a:srgbClr val="FF0000"/>
                </a:solidFill>
              </a:rPr>
              <a:t>	</a:t>
            </a:r>
            <a:r>
              <a:rPr lang="sr-Cyrl-BA" sz="5800" dirty="0">
                <a:solidFill>
                  <a:srgbClr val="FF0000"/>
                </a:solidFill>
              </a:rPr>
              <a:t> з</a:t>
            </a:r>
            <a:r>
              <a:rPr lang="ru-RU" sz="5800" dirty="0">
                <a:solidFill>
                  <a:srgbClr val="FF0000"/>
                </a:solidFill>
              </a:rPr>
              <a:t>адание 5. </a:t>
            </a:r>
            <a:endParaRPr lang="ru-RU" sz="5800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6209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1412776"/>
            <a:ext cx="49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СПАСИБО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0070C0"/>
                </a:solidFill>
              </a:rPr>
              <a:t>ЗА</a:t>
            </a:r>
            <a:r>
              <a:rPr lang="ru-RU" sz="6000" dirty="0" smtClean="0"/>
              <a:t> </a:t>
            </a:r>
            <a:r>
              <a:rPr lang="ru-RU" sz="6000" dirty="0">
                <a:solidFill>
                  <a:srgbClr val="FF0000"/>
                </a:solidFill>
              </a:rPr>
              <a:t>ВНИМАНИЕ!</a:t>
            </a:r>
            <a:endParaRPr lang="bs-Latn-BA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8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</TotalTime>
  <Words>77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Slide 1</vt:lpstr>
      <vt:lpstr>ГЛАГОЛЫ</vt:lpstr>
      <vt:lpstr>ГЛАГОЛЬНЫЙ ВИД</vt:lpstr>
      <vt:lpstr>Slide 4</vt:lpstr>
      <vt:lpstr>СЛОЖНОЕ БУДУЩЕЕ ВРЕМЯ</vt:lpstr>
      <vt:lpstr>ПРОСТОЕ БУДУЩЕЕ ВРЕМЯ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ГЛАГОЛЫ</dc:title>
  <dc:creator>DELL</dc:creator>
  <cp:lastModifiedBy>Kristina Mataruga</cp:lastModifiedBy>
  <cp:revision>12</cp:revision>
  <dcterms:created xsi:type="dcterms:W3CDTF">2020-03-29T08:16:56Z</dcterms:created>
  <dcterms:modified xsi:type="dcterms:W3CDTF">2020-04-08T07:46:27Z</dcterms:modified>
</cp:coreProperties>
</file>