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sldIdLst>
    <p:sldId id="256" r:id="rId2"/>
    <p:sldId id="261" r:id="rId3"/>
    <p:sldId id="269" r:id="rId4"/>
    <p:sldId id="266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1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F8811FA-2D73-4380-A613-0A05909068F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E3C12A1-4D51-4286-BF7A-77CA56E7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1417983" y="131652"/>
            <a:ext cx="865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52A00E42-23D6-42A5-958C-0CADAEB8C849}"/>
              </a:ext>
            </a:extLst>
          </p:cNvPr>
          <p:cNvSpPr txBox="1"/>
          <p:nvPr/>
        </p:nvSpPr>
        <p:spPr>
          <a:xfrm>
            <a:off x="633621" y="3429000"/>
            <a:ext cx="58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Радионица: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Чуњеви за куглање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24E70A10-7CAA-4722-AB8A-C5D5027D26B2}"/>
              </a:ext>
            </a:extLst>
          </p:cNvPr>
          <p:cNvSpPr txBox="1"/>
          <p:nvPr/>
        </p:nvSpPr>
        <p:spPr>
          <a:xfrm>
            <a:off x="2510045" y="1245363"/>
            <a:ext cx="7171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ПРЕОБЛИКОВАЊЕ МАТЕРИЈАЛА</a:t>
            </a:r>
          </a:p>
          <a:p>
            <a:pPr algn="ctr"/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ПРЕДМЕТА СПАЈАЊЕМ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54B5F878-E83A-43F2-9104-982AFCAF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8" y="2630804"/>
            <a:ext cx="4896265" cy="375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7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8B019B4F-97D0-4278-BF40-52532F1F2DAF}"/>
              </a:ext>
            </a:extLst>
          </p:cNvPr>
          <p:cNvSpPr/>
          <p:nvPr/>
        </p:nvSpPr>
        <p:spPr>
          <a:xfrm>
            <a:off x="0" y="6084260"/>
            <a:ext cx="4685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026D416-0AF0-4697-A1D7-1AC5E11CC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" y="1337481"/>
            <a:ext cx="2608600" cy="296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62E4F6F-88B1-4B0A-A661-EEAE36655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63" y="3976101"/>
            <a:ext cx="1848383" cy="271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E7DB63DA-8750-468D-A624-5559CCD01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7" y="3891545"/>
            <a:ext cx="1602126" cy="240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07463352-3ABA-4500-99C0-0AECA8576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1123383"/>
            <a:ext cx="2341086" cy="283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F9D2E246-15DB-4BA7-90CF-A156819E3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35" y="1182527"/>
            <a:ext cx="3656100" cy="224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52D83E78-48F1-4462-9041-045D249470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20" y="3370320"/>
            <a:ext cx="1842658" cy="279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8663B0B8-347B-485A-B96A-6805689FD1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" y="4395925"/>
            <a:ext cx="2431154" cy="158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Slika 23">
            <a:extLst>
              <a:ext uri="{FF2B5EF4-FFF2-40B4-BE49-F238E27FC236}">
                <a16:creationId xmlns="" xmlns:a16="http://schemas.microsoft.com/office/drawing/2014/main" id="{EA094F92-7A3C-444F-87D7-24D489CF8F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49" y="3256183"/>
            <a:ext cx="1850791" cy="353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Slika 25">
            <a:extLst>
              <a:ext uri="{FF2B5EF4-FFF2-40B4-BE49-F238E27FC236}">
                <a16:creationId xmlns="" xmlns:a16="http://schemas.microsoft.com/office/drawing/2014/main" id="{6A47B008-50E2-4061-B3A2-318EF7D424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36" y="1528550"/>
            <a:ext cx="2008674" cy="1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Slika 28">
            <a:extLst>
              <a:ext uri="{FF2B5EF4-FFF2-40B4-BE49-F238E27FC236}">
                <a16:creationId xmlns="" xmlns:a16="http://schemas.microsoft.com/office/drawing/2014/main" id="{D2B79A32-55D6-4E50-850C-0D567DAEE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6447" y="3657601"/>
            <a:ext cx="1871302" cy="259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Okvir za tekst 30">
            <a:extLst>
              <a:ext uri="{FF2B5EF4-FFF2-40B4-BE49-F238E27FC236}">
                <a16:creationId xmlns="" xmlns:a16="http://schemas.microsoft.com/office/drawing/2014/main" id="{A0942385-3641-4DB4-A90A-70FF0CC7A6E7}"/>
              </a:ext>
            </a:extLst>
          </p:cNvPr>
          <p:cNvSpPr txBox="1"/>
          <p:nvPr/>
        </p:nvSpPr>
        <p:spPr>
          <a:xfrm>
            <a:off x="3512078" y="371600"/>
            <a:ext cx="499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Стигли су нам и ваши радови.</a:t>
            </a:r>
          </a:p>
        </p:txBody>
      </p:sp>
    </p:spTree>
    <p:extLst>
      <p:ext uri="{BB962C8B-B14F-4D97-AF65-F5344CB8AC3E}">
        <p14:creationId xmlns:p14="http://schemas.microsoft.com/office/powerpoint/2010/main" val="3157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8B019B4F-97D0-4278-BF40-52532F1F2DAF}"/>
              </a:ext>
            </a:extLst>
          </p:cNvPr>
          <p:cNvSpPr/>
          <p:nvPr/>
        </p:nvSpPr>
        <p:spPr>
          <a:xfrm>
            <a:off x="0" y="6084260"/>
            <a:ext cx="4685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A856288F-743F-4F8D-8197-2BA378B8C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22" y="502224"/>
            <a:ext cx="2908871" cy="341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2DD9CB4D-1308-4262-81D8-2429E2A64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9" y="494607"/>
            <a:ext cx="2104014" cy="239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628AEFD0-4D51-4061-98CC-EC78B8AB0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43" y="705485"/>
            <a:ext cx="2459138" cy="270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D18E2347-6C49-4744-B4DD-BC177DBDC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1" y="3916907"/>
            <a:ext cx="2264274" cy="227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Slika 24">
            <a:extLst>
              <a:ext uri="{FF2B5EF4-FFF2-40B4-BE49-F238E27FC236}">
                <a16:creationId xmlns="" xmlns:a16="http://schemas.microsoft.com/office/drawing/2014/main" id="{18FF4B88-F9F4-478E-923B-A6FCB19839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8" y="3411941"/>
            <a:ext cx="1861761" cy="267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Slika 28">
            <a:extLst>
              <a:ext uri="{FF2B5EF4-FFF2-40B4-BE49-F238E27FC236}">
                <a16:creationId xmlns="" xmlns:a16="http://schemas.microsoft.com/office/drawing/2014/main" id="{A30ECFE3-DEC2-4CA2-B907-530A3EC9EC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99" y="3465844"/>
            <a:ext cx="3135637" cy="309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Slika 30">
            <a:extLst>
              <a:ext uri="{FF2B5EF4-FFF2-40B4-BE49-F238E27FC236}">
                <a16:creationId xmlns="" xmlns:a16="http://schemas.microsoft.com/office/drawing/2014/main" id="{DDAAFB37-B7B8-4CF4-B393-12E5C608D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90" y="3048915"/>
            <a:ext cx="2182751" cy="335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Slika 32">
            <a:extLst>
              <a:ext uri="{FF2B5EF4-FFF2-40B4-BE49-F238E27FC236}">
                <a16:creationId xmlns="" xmlns:a16="http://schemas.microsoft.com/office/drawing/2014/main" id="{774560B0-0233-4DF2-BA1D-BA8B203934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23" y="502224"/>
            <a:ext cx="2055520" cy="226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Slika 33">
            <a:extLst>
              <a:ext uri="{FF2B5EF4-FFF2-40B4-BE49-F238E27FC236}">
                <a16:creationId xmlns="" xmlns:a16="http://schemas.microsoft.com/office/drawing/2014/main" id="{442DF3FF-4334-4B4A-8EE3-803878A2DB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797" y="3109635"/>
            <a:ext cx="1910908" cy="297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Slika 34">
            <a:extLst>
              <a:ext uri="{FF2B5EF4-FFF2-40B4-BE49-F238E27FC236}">
                <a16:creationId xmlns="" xmlns:a16="http://schemas.microsoft.com/office/drawing/2014/main" id="{CC3AC6C8-BBA8-444F-94A0-3055C6963F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3720" y="470109"/>
            <a:ext cx="2161102" cy="281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1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502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7EC8AA6-5453-4629-8246-6C4EAC43A41C}"/>
              </a:ext>
            </a:extLst>
          </p:cNvPr>
          <p:cNvSpPr txBox="1"/>
          <p:nvPr/>
        </p:nvSpPr>
        <p:spPr>
          <a:xfrm>
            <a:off x="397564" y="-180368"/>
            <a:ext cx="1150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Размислите  о изгледу ваших чуњева.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да буду необични и маштовити.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бисте могли да искористите од материјала које већ  имате у кући?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Припремите потребан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8B019B4F-97D0-4278-BF40-52532F1F2DAF}"/>
              </a:ext>
            </a:extLst>
          </p:cNvPr>
          <p:cNvSpPr/>
          <p:nvPr/>
        </p:nvSpPr>
        <p:spPr>
          <a:xfrm>
            <a:off x="291548" y="5991495"/>
            <a:ext cx="4685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7EB5FE1E-766E-4BFC-A787-147ABE163B35}"/>
              </a:ext>
            </a:extLst>
          </p:cNvPr>
          <p:cNvSpPr txBox="1"/>
          <p:nvPr/>
        </p:nvSpPr>
        <p:spPr>
          <a:xfrm>
            <a:off x="481853" y="2314534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ПУСТИТЕ МАШТИ НА ВОЉУ!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644E68D2-6CEF-4C1C-89CF-129184D6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12" y="2682263"/>
            <a:ext cx="3772155" cy="307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ED43EF28-8CC2-4C34-B7F7-22C0AE35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6" y="3011168"/>
            <a:ext cx="4278522" cy="240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2E3E40E-51B2-47DA-BA6D-5D9EBA85B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92" y="2565246"/>
            <a:ext cx="294462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502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7EC8AA6-5453-4629-8246-6C4EAC43A41C}"/>
              </a:ext>
            </a:extLst>
          </p:cNvPr>
          <p:cNvSpPr txBox="1"/>
          <p:nvPr/>
        </p:nvSpPr>
        <p:spPr>
          <a:xfrm>
            <a:off x="513522" y="344868"/>
            <a:ext cx="859403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за израду чуњева:</a:t>
            </a: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пластичне боце (јогурт, сок, вода…)   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ролне од тоалет папира или папирних убруса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љепило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флом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</a:t>
            </a:r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 боје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папири у боји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за украшавање </a:t>
            </a: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/>
              <a:t> </a:t>
            </a:r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8B019B4F-97D0-4278-BF40-52532F1F2DAF}"/>
              </a:ext>
            </a:extLst>
          </p:cNvPr>
          <p:cNvSpPr/>
          <p:nvPr/>
        </p:nvSpPr>
        <p:spPr>
          <a:xfrm>
            <a:off x="291548" y="5991495"/>
            <a:ext cx="4685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94651AC-9DE0-4BF6-A4FA-FE0A52CB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1" y="2266456"/>
            <a:ext cx="313745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69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E224EAC4-C8BA-4190-97E7-E68E0D0C4119}"/>
              </a:ext>
            </a:extLst>
          </p:cNvPr>
          <p:cNvSpPr txBox="1"/>
          <p:nvPr/>
        </p:nvSpPr>
        <p:spPr>
          <a:xfrm>
            <a:off x="291548" y="450574"/>
            <a:ext cx="11502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7EC8AA6-5453-4629-8246-6C4EAC43A41C}"/>
              </a:ext>
            </a:extLst>
          </p:cNvPr>
          <p:cNvSpPr txBox="1"/>
          <p:nvPr/>
        </p:nvSpPr>
        <p:spPr>
          <a:xfrm>
            <a:off x="397565" y="450574"/>
            <a:ext cx="713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који вам могу вам помоћи.</a:t>
            </a:r>
          </a:p>
        </p:txBody>
      </p:sp>
      <p:sp>
        <p:nvSpPr>
          <p:cNvPr id="12" name="Pravougaonik 11">
            <a:extLst>
              <a:ext uri="{FF2B5EF4-FFF2-40B4-BE49-F238E27FC236}">
                <a16:creationId xmlns="" xmlns:a16="http://schemas.microsoft.com/office/drawing/2014/main" id="{8B019B4F-97D0-4278-BF40-52532F1F2DAF}"/>
              </a:ext>
            </a:extLst>
          </p:cNvPr>
          <p:cNvSpPr/>
          <p:nvPr/>
        </p:nvSpPr>
        <p:spPr>
          <a:xfrm>
            <a:off x="291548" y="5991495"/>
            <a:ext cx="4685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D3E4ADF-2609-40BF-A44C-F30A8E65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5" y="1073427"/>
            <a:ext cx="2324033" cy="186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BDB10694-E6E0-400D-9BF8-F2B184AC0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40" y="3496543"/>
            <a:ext cx="2976200" cy="275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Slika 22">
            <a:extLst>
              <a:ext uri="{FF2B5EF4-FFF2-40B4-BE49-F238E27FC236}">
                <a16:creationId xmlns="" xmlns:a16="http://schemas.microsoft.com/office/drawing/2014/main" id="{9AC0C20E-77F3-4794-B8DF-B214DE76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232" y="973794"/>
            <a:ext cx="2324033" cy="234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FA3CB374-7969-4B70-B085-79AB2C13F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39" y="3053566"/>
            <a:ext cx="2238679" cy="298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30">
            <a:extLst>
              <a:ext uri="{FF2B5EF4-FFF2-40B4-BE49-F238E27FC236}">
                <a16:creationId xmlns="" xmlns:a16="http://schemas.microsoft.com/office/drawing/2014/main" id="{6AA544BC-F3E7-44AD-BA46-6EF70752A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7" y="510404"/>
            <a:ext cx="2986139" cy="298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6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7</TotalTime>
  <Words>135</Words>
  <Application>Microsoft Office PowerPoint</Application>
  <PresentationFormat>Prilagođavanje</PresentationFormat>
  <Paragraphs>41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Paket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tatjana</cp:lastModifiedBy>
  <cp:revision>70</cp:revision>
  <dcterms:created xsi:type="dcterms:W3CDTF">2020-03-27T17:58:31Z</dcterms:created>
  <dcterms:modified xsi:type="dcterms:W3CDTF">2020-04-08T19:10:09Z</dcterms:modified>
</cp:coreProperties>
</file>