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63" r:id="rId5"/>
    <p:sldId id="267" r:id="rId6"/>
    <p:sldId id="264" r:id="rId7"/>
    <p:sldId id="261" r:id="rId8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63C45C"/>
    <a:srgbClr val="41C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9D59D2-5BF2-438E-BF22-5F08BA21EDA4}" v="234" dt="2020-05-09T17:51:33.3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4" y="5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CC9B-2D8D-4019-82B2-71FB5EA3160E}" type="datetimeFigureOut">
              <a:rPr lang="bs-Cyrl-BA" smtClean="0"/>
              <a:t>28.4.2021</a:t>
            </a:fld>
            <a:endParaRPr lang="bs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5BCE8-DD56-43F7-B859-B32BA353D275}" type="slidenum">
              <a:rPr lang="bs-Cyrl-BA" smtClean="0"/>
              <a:t>‹#›</a:t>
            </a:fld>
            <a:endParaRPr lang="bs-Cyrl-BA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CC9B-2D8D-4019-82B2-71FB5EA3160E}" type="datetimeFigureOut">
              <a:rPr lang="bs-Cyrl-BA" smtClean="0"/>
              <a:t>28.4.2021</a:t>
            </a:fld>
            <a:endParaRPr lang="bs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5BCE8-DD56-43F7-B859-B32BA353D275}" type="slidenum">
              <a:rPr lang="bs-Cyrl-BA" smtClean="0"/>
              <a:t>‹#›</a:t>
            </a:fld>
            <a:endParaRPr lang="bs-Cyrl-BA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CC9B-2D8D-4019-82B2-71FB5EA3160E}" type="datetimeFigureOut">
              <a:rPr lang="bs-Cyrl-BA" smtClean="0"/>
              <a:t>28.4.2021</a:t>
            </a:fld>
            <a:endParaRPr lang="bs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5BCE8-DD56-43F7-B859-B32BA353D275}" type="slidenum">
              <a:rPr lang="bs-Cyrl-BA" smtClean="0"/>
              <a:t>‹#›</a:t>
            </a:fld>
            <a:endParaRPr lang="bs-Cyrl-BA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42900"/>
            <a:ext cx="8229600" cy="10287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85900"/>
            <a:ext cx="4038600" cy="1400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85900"/>
            <a:ext cx="4038600" cy="1400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000375"/>
            <a:ext cx="4038600" cy="1400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000375"/>
            <a:ext cx="4038600" cy="1400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bs-Cyrl-B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553200" y="4686300"/>
            <a:ext cx="2133600" cy="342900"/>
          </a:xfrm>
        </p:spPr>
        <p:txBody>
          <a:bodyPr/>
          <a:lstStyle>
            <a:lvl1pPr>
              <a:defRPr smtClean="0"/>
            </a:lvl1pPr>
          </a:lstStyle>
          <a:p>
            <a:fld id="{AB75BCE8-DD56-43F7-B859-B32BA353D275}" type="slidenum">
              <a:rPr lang="bs-Cyrl-BA" smtClean="0"/>
              <a:t>‹#›</a:t>
            </a:fld>
            <a:endParaRPr lang="bs-Cyrl-BA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 smtClean="0"/>
            </a:lvl1pPr>
          </a:lstStyle>
          <a:p>
            <a:fld id="{CF9BCC9B-2D8D-4019-82B2-71FB5EA3160E}" type="datetimeFigureOut">
              <a:rPr lang="bs-Cyrl-BA" smtClean="0"/>
              <a:t>28.4.2021</a:t>
            </a:fld>
            <a:endParaRPr lang="bs-Cyrl-BA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CC9B-2D8D-4019-82B2-71FB5EA3160E}" type="datetimeFigureOut">
              <a:rPr lang="bs-Cyrl-BA" smtClean="0"/>
              <a:t>28.4.2021</a:t>
            </a:fld>
            <a:endParaRPr lang="bs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5BCE8-DD56-43F7-B859-B32BA353D275}" type="slidenum">
              <a:rPr lang="bs-Cyrl-BA" smtClean="0"/>
              <a:t>‹#›</a:t>
            </a:fld>
            <a:endParaRPr lang="bs-Cyrl-BA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CC9B-2D8D-4019-82B2-71FB5EA3160E}" type="datetimeFigureOut">
              <a:rPr lang="bs-Cyrl-BA" smtClean="0"/>
              <a:t>28.4.2021</a:t>
            </a:fld>
            <a:endParaRPr lang="bs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5BCE8-DD56-43F7-B859-B32BA353D275}" type="slidenum">
              <a:rPr lang="bs-Cyrl-BA" smtClean="0"/>
              <a:t>‹#›</a:t>
            </a:fld>
            <a:endParaRPr lang="bs-Cyrl-BA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CC9B-2D8D-4019-82B2-71FB5EA3160E}" type="datetimeFigureOut">
              <a:rPr lang="bs-Cyrl-BA" smtClean="0"/>
              <a:t>28.4.2021</a:t>
            </a:fld>
            <a:endParaRPr lang="bs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5BCE8-DD56-43F7-B859-B32BA353D275}" type="slidenum">
              <a:rPr lang="bs-Cyrl-BA" smtClean="0"/>
              <a:t>‹#›</a:t>
            </a:fld>
            <a:endParaRPr lang="bs-Cyrl-BA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CC9B-2D8D-4019-82B2-71FB5EA3160E}" type="datetimeFigureOut">
              <a:rPr lang="bs-Cyrl-BA" smtClean="0"/>
              <a:t>28.4.2021</a:t>
            </a:fld>
            <a:endParaRPr lang="bs-Cyrl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Cyrl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5BCE8-DD56-43F7-B859-B32BA353D275}" type="slidenum">
              <a:rPr lang="bs-Cyrl-BA" smtClean="0"/>
              <a:t>‹#›</a:t>
            </a:fld>
            <a:endParaRPr lang="bs-Cyrl-BA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CC9B-2D8D-4019-82B2-71FB5EA3160E}" type="datetimeFigureOut">
              <a:rPr lang="bs-Cyrl-BA" smtClean="0"/>
              <a:t>28.4.2021</a:t>
            </a:fld>
            <a:endParaRPr lang="bs-Cyrl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Cyrl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5BCE8-DD56-43F7-B859-B32BA353D275}" type="slidenum">
              <a:rPr lang="bs-Cyrl-BA" smtClean="0"/>
              <a:t>‹#›</a:t>
            </a:fld>
            <a:endParaRPr lang="bs-Cyrl-BA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CC9B-2D8D-4019-82B2-71FB5EA3160E}" type="datetimeFigureOut">
              <a:rPr lang="bs-Cyrl-BA" smtClean="0"/>
              <a:t>28.4.2021</a:t>
            </a:fld>
            <a:endParaRPr lang="bs-Cyrl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Cyrl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5BCE8-DD56-43F7-B859-B32BA353D275}" type="slidenum">
              <a:rPr lang="bs-Cyrl-BA" smtClean="0"/>
              <a:t>‹#›</a:t>
            </a:fld>
            <a:endParaRPr lang="bs-Cyrl-BA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CC9B-2D8D-4019-82B2-71FB5EA3160E}" type="datetimeFigureOut">
              <a:rPr lang="bs-Cyrl-BA" smtClean="0"/>
              <a:t>28.4.2021</a:t>
            </a:fld>
            <a:endParaRPr lang="bs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5BCE8-DD56-43F7-B859-B32BA353D275}" type="slidenum">
              <a:rPr lang="bs-Cyrl-BA" smtClean="0"/>
              <a:t>‹#›</a:t>
            </a:fld>
            <a:endParaRPr lang="bs-Cyrl-BA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CC9B-2D8D-4019-82B2-71FB5EA3160E}" type="datetimeFigureOut">
              <a:rPr lang="bs-Cyrl-BA" smtClean="0"/>
              <a:t>28.4.2021</a:t>
            </a:fld>
            <a:endParaRPr lang="bs-Cyrl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Cyrl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5BCE8-DD56-43F7-B859-B32BA353D275}" type="slidenum">
              <a:rPr lang="bs-Cyrl-BA" smtClean="0"/>
              <a:t>‹#›</a:t>
            </a:fld>
            <a:endParaRPr lang="bs-Cyrl-BA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BCC9B-2D8D-4019-82B2-71FB5EA3160E}" type="datetimeFigureOut">
              <a:rPr lang="bs-Cyrl-BA" smtClean="0"/>
              <a:t>28.4.2021</a:t>
            </a:fld>
            <a:endParaRPr lang="bs-Cyrl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s-Cyrl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5BCE8-DD56-43F7-B859-B32BA353D275}" type="slidenum">
              <a:rPr lang="bs-Cyrl-BA" smtClean="0"/>
              <a:t>‹#›</a:t>
            </a:fld>
            <a:endParaRPr lang="bs-Cyrl-B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16235"/>
            <a:ext cx="5400600" cy="882392"/>
          </a:xfrm>
        </p:spPr>
        <p:txBody>
          <a:bodyPr>
            <a:normAutofit fontScale="90000"/>
          </a:bodyPr>
          <a:lstStyle/>
          <a:p>
            <a:br>
              <a:rPr lang="sr-Latn-RS" sz="4900" b="1" dirty="0">
                <a:latin typeface="Arial" pitchFamily="34" charset="0"/>
                <a:cs typeface="Arial" pitchFamily="34" charset="0"/>
              </a:rPr>
            </a:br>
            <a:r>
              <a:rPr lang="sr-Cyrl-RS" sz="4900" b="1" dirty="0">
                <a:latin typeface="Arial" pitchFamily="34" charset="0"/>
                <a:cs typeface="Arial" pitchFamily="34" charset="0"/>
              </a:rPr>
              <a:t>Домаће животиње</a:t>
            </a:r>
            <a:br>
              <a:rPr lang="sr-Cyrl-RS" dirty="0">
                <a:latin typeface="Arial" pitchFamily="34" charset="0"/>
                <a:cs typeface="Arial" pitchFamily="34" charset="0"/>
              </a:rPr>
            </a:br>
            <a:endParaRPr lang="bs-Cyrl-BA" sz="3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95686"/>
            <a:ext cx="6400800" cy="288032"/>
          </a:xfrm>
        </p:spPr>
        <p:txBody>
          <a:bodyPr>
            <a:normAutofit fontScale="55000" lnSpcReduction="20000"/>
          </a:bodyPr>
          <a:lstStyle/>
          <a:p>
            <a:endParaRPr lang="sr-Cyrl-R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bs-Cyrl-BA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397" y="738354"/>
            <a:ext cx="3654927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Природа и друштво</a:t>
            </a:r>
          </a:p>
          <a:p>
            <a:pPr algn="ctr"/>
            <a:r>
              <a:rPr lang="sr-Cyrl-R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разред</a:t>
            </a:r>
            <a:endParaRPr lang="bs-Cyrl-BA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89E70B0-61CA-4AE4-B367-0C7C07D18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8" y="3113535"/>
            <a:ext cx="4587287" cy="202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1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236278"/>
            <a:ext cx="3008313" cy="527448"/>
          </a:xfrm>
        </p:spPr>
        <p:txBody>
          <a:bodyPr>
            <a:noAutofit/>
          </a:bodyPr>
          <a:lstStyle/>
          <a:p>
            <a:pPr algn="ctr"/>
            <a:r>
              <a:rPr lang="bs-Cyrl-BA" sz="3200" dirty="0">
                <a:latin typeface="Arial" panose="020B0604020202020204" pitchFamily="34" charset="0"/>
                <a:cs typeface="Arial" pitchFamily="34" charset="0"/>
              </a:rPr>
              <a:t>ПОНОВИМО!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190" y="696616"/>
            <a:ext cx="3826766" cy="4104456"/>
          </a:xfrm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r-Cyrl-RS" sz="2400" dirty="0">
                <a:latin typeface="Arial" pitchFamily="34" charset="0"/>
                <a:cs typeface="Arial" pitchFamily="34" charset="0"/>
              </a:rPr>
              <a:t>Животиње које човјек узгаја и брине о њима називамо </a:t>
            </a:r>
            <a:r>
              <a:rPr lang="sr-Cyrl-RS" sz="2400" b="1" dirty="0">
                <a:latin typeface="Arial" pitchFamily="34" charset="0"/>
                <a:cs typeface="Arial" pitchFamily="34" charset="0"/>
              </a:rPr>
              <a:t>домаће животиње</a:t>
            </a:r>
            <a:r>
              <a:rPr lang="sr-Cyrl-R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r-Cyrl-RS" sz="2400" dirty="0">
                <a:latin typeface="Arial" pitchFamily="34" charset="0"/>
                <a:cs typeface="Arial" pitchFamily="34" charset="0"/>
              </a:rPr>
              <a:t>Домаће животиње човјек узгаја због користи које има од њих.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r-Cyrl-RS" sz="2400" dirty="0">
                <a:latin typeface="Arial" pitchFamily="34" charset="0"/>
                <a:cs typeface="Arial" pitchFamily="34" charset="0"/>
              </a:rPr>
              <a:t>Доктор који лијечи животињ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e</a:t>
            </a:r>
            <a:r>
              <a:rPr lang="sr-Cyrl-RS" sz="2400" dirty="0">
                <a:latin typeface="Arial" pitchFamily="34" charset="0"/>
                <a:cs typeface="Arial" pitchFamily="34" charset="0"/>
              </a:rPr>
              <a:t> назива се </a:t>
            </a:r>
            <a:r>
              <a:rPr lang="sr-Cyrl-RS" sz="2400" b="1" dirty="0">
                <a:latin typeface="Arial" pitchFamily="34" charset="0"/>
                <a:cs typeface="Arial" pitchFamily="34" charset="0"/>
              </a:rPr>
              <a:t>ветеринар</a:t>
            </a:r>
            <a:r>
              <a:rPr lang="sr-Cyrl-R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0"/>
              </a:spcBef>
            </a:pPr>
            <a:endParaRPr lang="bs-Cyrl-B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Content Placeholder 6" descr="Puzzle »Fröhlicher Bauernhof 100 Teile«, Puzzleteile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19886" r="3924" b="18858"/>
          <a:stretch/>
        </p:blipFill>
        <p:spPr bwMode="auto">
          <a:xfrm>
            <a:off x="4355276" y="915566"/>
            <a:ext cx="4351534" cy="3666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7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355403" y="360397"/>
            <a:ext cx="2376264" cy="15121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ЧОВЈЕК КОРИСТИ ЖИВОТИЊЕ, АЛИ И БРИНЕ О ЊИМА</a:t>
            </a:r>
            <a:endParaRPr lang="bs-Cyrl-BA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983446" y="760980"/>
            <a:ext cx="576064" cy="7200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Cyrl-BA"/>
          </a:p>
        </p:txBody>
      </p:sp>
      <p:sp>
        <p:nvSpPr>
          <p:cNvPr id="8" name="Left Arrow 7"/>
          <p:cNvSpPr/>
          <p:nvPr/>
        </p:nvSpPr>
        <p:spPr>
          <a:xfrm>
            <a:off x="2597198" y="843558"/>
            <a:ext cx="576064" cy="64807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Cyrl-BA"/>
          </a:p>
        </p:txBody>
      </p:sp>
      <p:sp>
        <p:nvSpPr>
          <p:cNvPr id="10" name="Left Arrow 9"/>
          <p:cNvSpPr/>
          <p:nvPr/>
        </p:nvSpPr>
        <p:spPr>
          <a:xfrm rot="18877704">
            <a:off x="2620961" y="1808960"/>
            <a:ext cx="936104" cy="957833"/>
          </a:xfrm>
          <a:prstGeom prst="leftArrow">
            <a:avLst>
              <a:gd name="adj1" fmla="val 46221"/>
              <a:gd name="adj2" fmla="val 337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Cyrl-BA"/>
          </a:p>
        </p:txBody>
      </p:sp>
      <p:sp>
        <p:nvSpPr>
          <p:cNvPr id="11" name="Down Arrow 10"/>
          <p:cNvSpPr/>
          <p:nvPr/>
        </p:nvSpPr>
        <p:spPr>
          <a:xfrm>
            <a:off x="4147491" y="1978746"/>
            <a:ext cx="792088" cy="10419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Cyrl-BA"/>
          </a:p>
        </p:txBody>
      </p:sp>
      <p:sp>
        <p:nvSpPr>
          <p:cNvPr id="12" name="Right Arrow 11"/>
          <p:cNvSpPr/>
          <p:nvPr/>
        </p:nvSpPr>
        <p:spPr>
          <a:xfrm rot="2880392">
            <a:off x="5537154" y="1820198"/>
            <a:ext cx="1152128" cy="969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Cyrl-BA"/>
          </a:p>
        </p:txBody>
      </p:sp>
      <p:pic>
        <p:nvPicPr>
          <p:cNvPr id="18" name="Picture 17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1924" t="2756" r="12746" b="10629"/>
          <a:stretch/>
        </p:blipFill>
        <p:spPr bwMode="auto">
          <a:xfrm>
            <a:off x="6444208" y="2686894"/>
            <a:ext cx="2199725" cy="1907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7" t="19599" r="16598" b="41975"/>
          <a:stretch/>
        </p:blipFill>
        <p:spPr bwMode="auto">
          <a:xfrm rot="16200000">
            <a:off x="797208" y="302999"/>
            <a:ext cx="1553893" cy="1780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4" t="35957" r="8917" b="31018"/>
          <a:stretch/>
        </p:blipFill>
        <p:spPr bwMode="auto">
          <a:xfrm rot="16200000">
            <a:off x="6703695" y="432169"/>
            <a:ext cx="1575122" cy="1518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talk plate pet shop- praatplaat dierenwinkel talk plate tienda de mascotas ! talk plate tierhandlung - praatplaat dierenwinkel talk plate tierhandlu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39" y="3000087"/>
            <a:ext cx="2011727" cy="192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 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2" y="2686894"/>
            <a:ext cx="2007858" cy="1907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81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FE93B0C-7235-4F1B-A3E1-04CF0A705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13767"/>
            <a:ext cx="3355968" cy="451596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B061ADC-433E-461F-9271-DFB70DD4E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13767"/>
            <a:ext cx="3377855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0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CD99761-CE80-47C3-ABE4-FB695A641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85775"/>
            <a:ext cx="3291485" cy="43719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7BEFF08-1E11-45F8-BA26-577E56640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85775"/>
            <a:ext cx="3257808" cy="43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6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17" name="Group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041621"/>
              </p:ext>
            </p:extLst>
          </p:nvPr>
        </p:nvGraphicFramePr>
        <p:xfrm>
          <a:off x="2483768" y="2283718"/>
          <a:ext cx="4901401" cy="2613660"/>
        </p:xfrm>
        <a:graphic>
          <a:graphicData uri="http://schemas.openxmlformats.org/drawingml/2006/table">
            <a:tbl>
              <a:tblPr/>
              <a:tblGrid>
                <a:gridCol w="2448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26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C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МЛИЈЕКО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sr-Latn-R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C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МЕСО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B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ћурка</a:t>
                      </a:r>
                      <a:endParaRPr kumimoji="0" lang="sr-Cyrl-C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C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ЈАЈА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C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крава</a:t>
                      </a:r>
                    </a:p>
                  </a:txBody>
                  <a:tcPr marT="34290" marB="3429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C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КОЖА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B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овца</a:t>
                      </a:r>
                      <a:endParaRPr kumimoji="0" lang="sr-Cyrl-C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C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ВУНА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Cyrl-C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C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ПОМОЋ У РАДУ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sr-Latn-R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Cyrl-C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ПЕРЈЕ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sr-Latn-R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1316" name="Rectangle 116"/>
          <p:cNvSpPr>
            <a:spLocks noChangeArrowheads="1"/>
          </p:cNvSpPr>
          <p:nvPr/>
        </p:nvSpPr>
        <p:spPr bwMode="auto">
          <a:xfrm>
            <a:off x="0" y="35396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sr-Latn-RS"/>
          </a:p>
        </p:txBody>
      </p:sp>
      <p:sp>
        <p:nvSpPr>
          <p:cNvPr id="6" name="Rectangle 5"/>
          <p:cNvSpPr/>
          <p:nvPr/>
        </p:nvSpPr>
        <p:spPr>
          <a:xfrm>
            <a:off x="359531" y="662087"/>
            <a:ext cx="8424936" cy="1526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 табели су написане користи које можемо имати од домаћих животиња. Погледајте пажљиво, пронађите и напишите у својим свескама користи које имамо </a:t>
            </a:r>
            <a:r>
              <a:rPr lang="sr-Cyrl-RS" sz="2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од ћурке, краве и овце. </a:t>
            </a:r>
            <a:endParaRPr lang="bs-Cyrl-BA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A9CD12D-6841-4F42-8B57-04AFE8823B5D}"/>
              </a:ext>
            </a:extLst>
          </p:cNvPr>
          <p:cNvSpPr txBox="1"/>
          <p:nvPr/>
        </p:nvSpPr>
        <p:spPr>
          <a:xfrm>
            <a:off x="2681789" y="123478"/>
            <a:ext cx="378042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900" b="1" dirty="0">
                <a:latin typeface="Arial" panose="020B0604020202020204" pitchFamily="34" charset="0"/>
                <a:cs typeface="Arial" panose="020B0604020202020204" pitchFamily="34" charset="0"/>
              </a:rPr>
              <a:t>САМОСТАЛАН РАД</a:t>
            </a:r>
            <a:endParaRPr lang="de-DE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228" y="267494"/>
            <a:ext cx="4805835" cy="565571"/>
          </a:xfrm>
        </p:spPr>
        <p:txBody>
          <a:bodyPr>
            <a:noAutofit/>
          </a:bodyPr>
          <a:lstStyle/>
          <a:p>
            <a:pPr algn="l"/>
            <a: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  <a:t>Задатак +: </a:t>
            </a: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Ријеши ребусе.</a:t>
            </a:r>
            <a:endParaRPr lang="bs-Cyrl-B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https://veseleklupe.files.wordpress.com/2013/11/d0b4d0bed0bcd0b0d19bd0b0-d0b6d0b8d0b2d0bed182d0b8d19ad0b0-1.jpg?w=147&amp;h=15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24" y="3075806"/>
            <a:ext cx="1400175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https://veseleklupe.files.wordpress.com/2013/11/d0b4d0bed0bcd0b0d19bd0b0-d0b6d0b8d0b2d0bed182d0b8d19ad0b0-3.jpg?w=147&amp;h=15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528" y="3075806"/>
            <a:ext cx="1400175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 descr="https://veseleklupe.files.wordpress.com/2013/11/d0b4d0bed0bcd0b0d19bd0b0-d0b6d0b8d0b2d0bed182d0b8d19ad0b0-2.jpg?w=147&amp;h=15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45" y="986834"/>
            <a:ext cx="1400175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 descr="https://veseleklupe.files.wordpress.com/2013/11/d0b4d0bed0bcd0b0d19bd0b0-d0b6d0b8d0b2d0bed182d0b8d19ad0b0-4.jpg?w=147&amp;h=15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55" y="3075806"/>
            <a:ext cx="1400175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https://veseleklupe.files.wordpress.com/2013/11/d0b4d0bed0bcd0b0d19bd0b0-d0b6d0b8d0b2d0bed182d0b8d19ad0b0-7.jpg?w=147&amp;h=15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55" y="987574"/>
            <a:ext cx="1400175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 descr="https://veseleklupe.files.wordpress.com/2013/11/d0b4d0bed0bcd0b0d19bd0b0-d0b6d0b8d0b2d0bed182d0b8d19ad0b0-6.jpg?w=147&amp;h=15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351" y="992125"/>
            <a:ext cx="1400175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1D817AA-A175-4704-B68B-E80A10788EB0}"/>
              </a:ext>
            </a:extLst>
          </p:cNvPr>
          <p:cNvSpPr txBox="1"/>
          <p:nvPr/>
        </p:nvSpPr>
        <p:spPr>
          <a:xfrm>
            <a:off x="536861" y="895880"/>
            <a:ext cx="479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а)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D4DA7A2-D70F-40C8-821D-E0BED76015E2}"/>
              </a:ext>
            </a:extLst>
          </p:cNvPr>
          <p:cNvSpPr txBox="1"/>
          <p:nvPr/>
        </p:nvSpPr>
        <p:spPr>
          <a:xfrm>
            <a:off x="2919803" y="895879"/>
            <a:ext cx="500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б)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2A75AB1-A87F-4202-85E8-7507D2CF364E}"/>
              </a:ext>
            </a:extLst>
          </p:cNvPr>
          <p:cNvSpPr txBox="1"/>
          <p:nvPr/>
        </p:nvSpPr>
        <p:spPr>
          <a:xfrm>
            <a:off x="5253938" y="895878"/>
            <a:ext cx="500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в)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CB67662-995B-4534-8785-FDD165E97FC8}"/>
              </a:ext>
            </a:extLst>
          </p:cNvPr>
          <p:cNvSpPr txBox="1"/>
          <p:nvPr/>
        </p:nvSpPr>
        <p:spPr>
          <a:xfrm>
            <a:off x="555803" y="3060997"/>
            <a:ext cx="479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г)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1061450-A011-43CA-9E18-A1D476EA44DF}"/>
              </a:ext>
            </a:extLst>
          </p:cNvPr>
          <p:cNvSpPr txBox="1"/>
          <p:nvPr/>
        </p:nvSpPr>
        <p:spPr>
          <a:xfrm>
            <a:off x="2919803" y="3075806"/>
            <a:ext cx="500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д)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AC0ED25-EBD9-4223-B0D8-A560CCC8359E}"/>
              </a:ext>
            </a:extLst>
          </p:cNvPr>
          <p:cNvSpPr txBox="1"/>
          <p:nvPr/>
        </p:nvSpPr>
        <p:spPr>
          <a:xfrm>
            <a:off x="5253938" y="3075806"/>
            <a:ext cx="500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anose="020B0604020202020204" pitchFamily="34" charset="0"/>
                <a:cs typeface="Arial" panose="020B0604020202020204" pitchFamily="34" charset="0"/>
              </a:rPr>
              <a:t>ђ)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35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heme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Theme7</Template>
  <TotalTime>0</TotalTime>
  <Words>115</Words>
  <Application>Microsoft Office PowerPoint</Application>
  <PresentationFormat>On-screen Show (16:9)</PresentationFormat>
  <Paragraphs>27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 2</vt:lpstr>
      <vt:lpstr>Theme7</vt:lpstr>
      <vt:lpstr> Домаће животиње </vt:lpstr>
      <vt:lpstr>ПОНОВИМО!</vt:lpstr>
      <vt:lpstr>PowerPoint Presentation</vt:lpstr>
      <vt:lpstr>PowerPoint Presentation</vt:lpstr>
      <vt:lpstr>PowerPoint Presentation</vt:lpstr>
      <vt:lpstr>PowerPoint Presentation</vt:lpstr>
      <vt:lpstr>Задатак +: Ријеши ребусе.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Домаће животиње (систематизација)</dc:title>
  <dc:creator>zmaj22</dc:creator>
  <cp:lastModifiedBy>Mirjana Brkić</cp:lastModifiedBy>
  <cp:revision>29</cp:revision>
  <dcterms:created xsi:type="dcterms:W3CDTF">2020-05-05T19:55:43Z</dcterms:created>
  <dcterms:modified xsi:type="dcterms:W3CDTF">2021-04-28T07:30:02Z</dcterms:modified>
</cp:coreProperties>
</file>