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303" r:id="rId15"/>
    <p:sldId id="304" r:id="rId16"/>
    <p:sldId id="305" r:id="rId17"/>
    <p:sldId id="306" r:id="rId18"/>
    <p:sldId id="307" r:id="rId19"/>
    <p:sldId id="358" r:id="rId20"/>
    <p:sldId id="359" r:id="rId21"/>
    <p:sldId id="360" r:id="rId22"/>
    <p:sldId id="357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>
      <p:cViewPr varScale="1">
        <p:scale>
          <a:sx n="98" d="100"/>
          <a:sy n="98" d="100"/>
        </p:scale>
        <p:origin x="594" y="90"/>
      </p:cViewPr>
      <p:guideLst>
        <p:guide orient="horz" pos="157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70C522A-DB37-4907-B98F-B90DD121FFBA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090FE1C-516B-4F42-BE82-01ECCA413C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2031357"/>
            <a:ext cx="3474721" cy="1276620"/>
          </a:xfrm>
        </p:spPr>
        <p:txBody>
          <a:bodyPr>
            <a:normAutofit/>
          </a:bodyPr>
          <a:lstStyle/>
          <a:p>
            <a:pPr algn="ctr"/>
            <a:r>
              <a:rPr lang="sr-Cyrl-BA" sz="2400" b="1" dirty="0" smtClean="0">
                <a:solidFill>
                  <a:schemeClr val="tx1"/>
                </a:solidFill>
              </a:rPr>
              <a:t>КВИЗ-</a:t>
            </a:r>
            <a:r>
              <a:rPr lang="sr-Cyrl-RS" sz="2000" b="1" dirty="0" smtClean="0">
                <a:solidFill>
                  <a:srgbClr val="FF0000"/>
                </a:solidFill>
              </a:rPr>
              <a:t>ПРИВРЕДА </a:t>
            </a:r>
            <a:r>
              <a:rPr lang="sr-Cyrl-RS" sz="2000" b="1" dirty="0" smtClean="0">
                <a:solidFill>
                  <a:srgbClr val="FF0000"/>
                </a:solidFill>
              </a:rPr>
              <a:t>РС</a:t>
            </a:r>
            <a:r>
              <a:rPr lang="sr-Cyrl-RS" sz="2000" b="1" dirty="0">
                <a:solidFill>
                  <a:srgbClr val="FF0000"/>
                </a:solidFill>
              </a:rPr>
              <a:t>-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sr-Cyrl-RS" sz="2000" b="1" dirty="0" smtClean="0">
                <a:solidFill>
                  <a:srgbClr val="FF0000"/>
                </a:solidFill>
              </a:rPr>
              <a:t>БИХ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4115910"/>
            <a:ext cx="3309803" cy="398940"/>
          </a:xfrm>
        </p:spPr>
        <p:txBody>
          <a:bodyPr/>
          <a:lstStyle/>
          <a:p>
            <a:r>
              <a:rPr lang="sr-Cyrl-RS" dirty="0" smtClean="0"/>
              <a:t>Наставник: Остоја Чергић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4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9050" y="408354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Arial" pitchFamily="34" charset="0"/>
                <a:cs typeface="Arial" pitchFamily="34" charset="0"/>
              </a:rPr>
              <a:t>Гдје се налази коп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руде гипса у БиХ и РС 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4209" y="3700417"/>
            <a:ext cx="320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Код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Зенице и Бање </a:t>
            </a:r>
            <a:r>
              <a:rPr lang="sr-Cyrl-BA" sz="2000" dirty="0">
                <a:latin typeface="Arial" pitchFamily="34" charset="0"/>
                <a:cs typeface="Arial" pitchFamily="34" charset="0"/>
              </a:rPr>
              <a:t>Луке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4209" y="4036241"/>
            <a:ext cx="3652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Код Доњег Вакуфа и Шипова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95750"/>
            <a:ext cx="51505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344" y="904940"/>
            <a:ext cx="3886200" cy="279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Које двије руде се у природи најчешће налазе заједно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8220" y="4036241"/>
            <a:ext cx="2887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Гвожђе и боксит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" y="3724207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700" y="4122552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57200" y="3562351"/>
            <a:ext cx="2895600" cy="5602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Олово и цинк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999" y="902961"/>
            <a:ext cx="4477728" cy="27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73577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Гдје се налазе петрохемијски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комбинат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 у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РС?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802" y="3700417"/>
            <a:ext cx="3391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 Новом Граду и Приједору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802" y="4036241"/>
            <a:ext cx="2380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Теслићу и Добоју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5418" y="4367146"/>
            <a:ext cx="2327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 Модричи и Броду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52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38200" y="4371057"/>
            <a:ext cx="3093127" cy="4144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838155"/>
            <a:ext cx="4687250" cy="286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99476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Arial" pitchFamily="34" charset="0"/>
                <a:cs typeface="Arial" pitchFamily="34" charset="0"/>
              </a:rPr>
              <a:t>На којој ријеци </a:t>
            </a:r>
            <a:r>
              <a:rPr lang="sr-Cyrl-RS" sz="2400" dirty="0">
                <a:latin typeface="Arial" pitchFamily="34" charset="0"/>
                <a:cs typeface="Arial" pitchFamily="34" charset="0"/>
              </a:rPr>
              <a:t>је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изграђена најстарија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хидроелектрана у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БиХ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1" y="3689968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Пливи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2532" y="4036241"/>
            <a:ext cx="1039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Врбасу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5" y="4381440"/>
            <a:ext cx="1256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Неретви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83532" y="3714750"/>
            <a:ext cx="1683468" cy="375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589" y="1432554"/>
            <a:ext cx="5196138" cy="269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6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Гдје се налазе најпознатије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фабрике намјештаја у РС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6443" y="3704242"/>
            <a:ext cx="1307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Требињу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7053" y="3997804"/>
            <a:ext cx="3634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Подградцима и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Бањој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Луци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2347" y="4400549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Бијељини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sr-Cyrl-R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4" y="4019550"/>
            <a:ext cx="3855126" cy="420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544" y="985652"/>
            <a:ext cx="4494127" cy="302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1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Шта од понуђеног представља једну од значајнијих врста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туризма у БиХ и РС је 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695640"/>
            <a:ext cx="2576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Планински туризам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3788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Градски и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приморски туризам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sr-Cyrl-R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3714750"/>
            <a:ext cx="3245527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459" y="1255659"/>
            <a:ext cx="4752405" cy="289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Према врсти транспорта саобраћај дијелимо на ?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695640"/>
            <a:ext cx="2454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Копнени и водени 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9438" y="4036241"/>
            <a:ext cx="3052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Унутрашњи и транзитни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385394"/>
            <a:ext cx="2487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Теретни и путнички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sr-Cyrl-R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49219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269" y="882465"/>
            <a:ext cx="4987053" cy="286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8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2980" y="411004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Шта је урбанизација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5445" y="3714750"/>
            <a:ext cx="3360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Процес ширења градова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5445" y="4100526"/>
            <a:ext cx="4456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Процес смањења територије града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422379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sr-Cyrl-R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9600" y="3729084"/>
            <a:ext cx="3778927" cy="3857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859254"/>
            <a:ext cx="4632282" cy="278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1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2579" y="443354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Arial" pitchFamily="34" charset="0"/>
                <a:cs typeface="Arial" pitchFamily="34" charset="0"/>
              </a:rPr>
              <a:t>Који од наведених центара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представљају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бањске центре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522" y="3695640"/>
            <a:ext cx="2772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Шипово и  Невесиње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1285" y="4369612"/>
            <a:ext cx="2356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Теслић и Фојница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3493169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030" y="1006956"/>
            <a:ext cx="4659697" cy="27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10977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>
                <a:latin typeface="Arial" pitchFamily="34" charset="0"/>
                <a:cs typeface="Arial" pitchFamily="34" charset="0"/>
              </a:rPr>
              <a:t>Који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је трећи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град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БиХ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броју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становника?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522" y="3695640"/>
            <a:ext cx="1354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Приједор</a:t>
            </a:r>
            <a:r>
              <a:rPr lang="sr-Cyrl-BA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1" y="4036241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Зеница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1285" y="4385394"/>
            <a:ext cx="1086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Тузла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3493169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072889"/>
            <a:ext cx="5157787" cy="264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3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8273" y="404667"/>
            <a:ext cx="7512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Arial" pitchFamily="34" charset="0"/>
                <a:cs typeface="Arial" pitchFamily="34" charset="0"/>
              </a:rPr>
              <a:t>У који од наведених сектора привреде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е убраја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државна управа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 ? 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1165" y="3700417"/>
            <a:ext cx="2542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Секундарни сектор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1164" y="4400550"/>
            <a:ext cx="2255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Примарни сектор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1165" y="4036241"/>
            <a:ext cx="2286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Квартарни сектор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88273" y="4036241"/>
            <a:ext cx="6064927" cy="479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056" y="897520"/>
            <a:ext cx="4375472" cy="291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5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10977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Ком типу села припада село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Лукомир на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Бјелашници?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9705" y="3836185"/>
            <a:ext cx="236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Разбијеном типу 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385394"/>
            <a:ext cx="1888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Збијеном типу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3951695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sr-Cyrl-B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3493169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085" y="1413594"/>
            <a:ext cx="4819642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410977"/>
            <a:ext cx="7694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Која врста насеља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је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приказана на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приложеној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слици?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522" y="3695640"/>
            <a:ext cx="3071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Сеоско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насеље, стално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1" y="4036241"/>
            <a:ext cx="3778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Викенд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насеље, привремено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1286" y="4429048"/>
            <a:ext cx="245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Катун, привремено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31465"/>
            <a:ext cx="136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sr-Cyrl-BA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10557" y="4436351"/>
            <a:ext cx="2525480" cy="403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034713"/>
            <a:ext cx="4978400" cy="27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3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A49140B-1378-4889-B0B9-7FD627E7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b="1" dirty="0"/>
              <a:t>Домаћа задаћа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940051D6-69F7-43C6-AC49-D00E1DC46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3" y="1742739"/>
            <a:ext cx="6957507" cy="2631733"/>
          </a:xfrm>
        </p:spPr>
        <p:txBody>
          <a:bodyPr>
            <a:normAutofit/>
          </a:bodyPr>
          <a:lstStyle/>
          <a:p>
            <a:r>
              <a:rPr lang="sr-Cyrl-BA" dirty="0"/>
              <a:t>За домаћу задаћу </a:t>
            </a:r>
            <a:r>
              <a:rPr lang="sr-Cyrl-BA" dirty="0" smtClean="0"/>
              <a:t>преузети </a:t>
            </a:r>
            <a:r>
              <a:rPr lang="sr-Cyrl-BA" dirty="0"/>
              <a:t>квиз са сајта РПЗ-а </a:t>
            </a:r>
            <a:r>
              <a:rPr lang="sr-Cyrl-BA" dirty="0" smtClean="0"/>
              <a:t>и </a:t>
            </a:r>
            <a:r>
              <a:rPr lang="sr-Cyrl-BA" dirty="0"/>
              <a:t>ријешити задатке самостално.</a:t>
            </a:r>
          </a:p>
          <a:p>
            <a:r>
              <a:rPr lang="sr-Cyrl-BA" dirty="0"/>
              <a:t>Питања и тачне одговоре написати у </a:t>
            </a:r>
            <a:r>
              <a:rPr lang="sr-Cyrl-BA"/>
              <a:t>свеске </a:t>
            </a:r>
            <a:r>
              <a:rPr lang="sr-Cyrl-BA" smtClean="0"/>
              <a:t>за географију и </a:t>
            </a:r>
            <a:r>
              <a:rPr lang="sr-Cyrl-BA" dirty="0"/>
              <a:t>прослиједити свом наставнику.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76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0797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Шта од наведеног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 убрајамо у производне дјелатности?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6428" y="3700417"/>
            <a:ext cx="117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Туризам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6429" y="4400550"/>
            <a:ext cx="969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Наука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6428" y="4036241"/>
            <a:ext cx="2147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>
                <a:latin typeface="Arial" pitchFamily="34" charset="0"/>
                <a:cs typeface="Arial" pitchFamily="34" charset="0"/>
              </a:rPr>
              <a:t>Р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ударство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36241"/>
            <a:ext cx="3397927" cy="4798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62463"/>
            <a:ext cx="4870411" cy="295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3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99476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Arial" pitchFamily="34" charset="0"/>
                <a:cs typeface="Arial" pitchFamily="34" charset="0"/>
              </a:rPr>
              <a:t>Какав је био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привредни развој у БиХ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змеђу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два свјетска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рата?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2201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Био у транзицији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50"/>
            <a:ext cx="2912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Доживио је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нагли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раст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1703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Стагнирао је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95750"/>
            <a:ext cx="24835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223" y="889238"/>
            <a:ext cx="4641768" cy="29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3941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Arial" pitchFamily="34" charset="0"/>
                <a:cs typeface="Arial" pitchFamily="34" charset="0"/>
              </a:rPr>
              <a:t>Поред земљорадње и сточарства шта обухвата пољопривреда у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ширем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смислу подјеле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? 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3700417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Занатство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50"/>
            <a:ext cx="1528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Ш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умарство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124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Arial" pitchFamily="34" charset="0"/>
                <a:cs typeface="Arial" pitchFamily="34" charset="0"/>
              </a:rPr>
              <a:t>Трговину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445726"/>
            <a:ext cx="37789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50221"/>
            <a:ext cx="43338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2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4010" y="400797"/>
            <a:ext cx="7318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 ком дијелу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Републике Српске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је највише заступљено виноградарство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700417"/>
            <a:ext cx="5943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У јужном дијелу 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4400550"/>
            <a:ext cx="2739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У панонској области 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4036241"/>
            <a:ext cx="2823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У средишњем дијелу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72453" y="3732559"/>
            <a:ext cx="6461745" cy="367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266" y="1291644"/>
            <a:ext cx="4472275" cy="26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4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9208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Које су шуме највише заступљене у БиХ и РС?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9924" y="3969416"/>
            <a:ext cx="4287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Букове, храстове и четинарске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2934" y="4308237"/>
            <a:ext cx="3535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Врбове, грабове и брезове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4084925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423747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23900" y="4000781"/>
            <a:ext cx="4159927" cy="335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955453"/>
            <a:ext cx="4760495" cy="284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1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9" y="389885"/>
            <a:ext cx="7816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Која врста </a:t>
            </a:r>
            <a:r>
              <a:rPr lang="sr-Cyrl-BA" sz="2400" dirty="0">
                <a:latin typeface="Arial" pitchFamily="34" charset="0"/>
                <a:cs typeface="Arial" pitchFamily="34" charset="0"/>
              </a:rPr>
              <a:t>рибе се највише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узгаја у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рибњацима БиХ и </a:t>
            </a:r>
            <a:r>
              <a:rPr lang="sr-Cyrl-BA" sz="2400" dirty="0" smtClean="0">
                <a:latin typeface="Arial" pitchFamily="34" charset="0"/>
                <a:cs typeface="Arial" pitchFamily="34" charset="0"/>
              </a:rPr>
              <a:t>РС?</a:t>
            </a:r>
            <a:endParaRPr lang="vi-VN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1234" y="4045616"/>
            <a:ext cx="1662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С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ом и клен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vi-VN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234" y="4381440"/>
            <a:ext cx="2535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Пастрмка и шаран</a:t>
            </a:r>
            <a:r>
              <a:rPr lang="vi-VN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vi-VN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4161125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0479" y="4499947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8273" y="4400550"/>
            <a:ext cx="4236127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019" y="980244"/>
            <a:ext cx="4648200" cy="334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4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68767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" pitchFamily="34" charset="0"/>
                <a:cs typeface="Arial" pitchFamily="34" charset="0"/>
              </a:rPr>
              <a:t>Како се назива традиционални начин пољопривредне производње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3017" y="3700417"/>
            <a:ext cx="2300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Интензивни тип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3016" y="4036241"/>
            <a:ext cx="214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Arial" pitchFamily="34" charset="0"/>
                <a:cs typeface="Arial" pitchFamily="34" charset="0"/>
              </a:rPr>
              <a:t>Екстензивни тип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3016" y="4400549"/>
            <a:ext cx="2516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sr-Cyrl-BA" sz="2000" dirty="0" smtClean="0">
                <a:latin typeface="Arial" pitchFamily="34" charset="0"/>
                <a:cs typeface="Arial" pitchFamily="34" charset="0"/>
              </a:rPr>
              <a:t>Механизовани тип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815926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479" y="4154748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479" y="4516059"/>
            <a:ext cx="228600" cy="16909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4200" y="31465"/>
            <a:ext cx="124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8. питање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8273" y="4019550"/>
            <a:ext cx="3397927" cy="420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943" y="1270907"/>
            <a:ext cx="3953852" cy="296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2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736</TotalTime>
  <Words>449</Words>
  <Application>Microsoft Office PowerPoint</Application>
  <PresentationFormat>On-screen Show (16:9)</PresentationFormat>
  <Paragraphs>98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Century Gothic</vt:lpstr>
      <vt:lpstr>Wingdings 2</vt:lpstr>
      <vt:lpstr>Austin</vt:lpstr>
      <vt:lpstr>КВИЗ-ПРИВРЕДА РС- БИХ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Домаћа задаћа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Biby</dc:creator>
  <cp:lastModifiedBy>54. Tanasic Sladjana</cp:lastModifiedBy>
  <cp:revision>254</cp:revision>
  <cp:lastPrinted>2021-03-01T20:29:42Z</cp:lastPrinted>
  <dcterms:created xsi:type="dcterms:W3CDTF">2020-04-29T18:21:27Z</dcterms:created>
  <dcterms:modified xsi:type="dcterms:W3CDTF">2021-03-09T04:58:30Z</dcterms:modified>
</cp:coreProperties>
</file>