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5" r:id="rId3"/>
    <p:sldId id="268" r:id="rId4"/>
    <p:sldId id="269" r:id="rId5"/>
    <p:sldId id="256" r:id="rId6"/>
    <p:sldId id="267" r:id="rId7"/>
    <p:sldId id="259" r:id="rId8"/>
    <p:sldId id="260" r:id="rId9"/>
    <p:sldId id="261" r:id="rId10"/>
    <p:sldId id="262" r:id="rId11"/>
    <p:sldId id="263" r:id="rId12"/>
    <p:sldId id="27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9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8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5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7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9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94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8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3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2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ED36E-513B-41E3-A6E1-9F5EAEFED80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ABBE2-9124-4B36-BE19-F194C9A06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9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7518" y="104503"/>
            <a:ext cx="11960843" cy="661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4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731" y="278674"/>
            <a:ext cx="10293532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6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205" y="513806"/>
            <a:ext cx="9292045" cy="61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18" b="2107"/>
          <a:stretch/>
        </p:blipFill>
        <p:spPr>
          <a:xfrm>
            <a:off x="1114697" y="1"/>
            <a:ext cx="9187543" cy="67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37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49" y="1"/>
            <a:ext cx="11077302" cy="68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86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52" r="2930" b="43419"/>
          <a:stretch/>
        </p:blipFill>
        <p:spPr>
          <a:xfrm>
            <a:off x="26052" y="139338"/>
            <a:ext cx="12075879" cy="64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646" y="0"/>
            <a:ext cx="1114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3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9" b="21420"/>
          <a:stretch/>
        </p:blipFill>
        <p:spPr>
          <a:xfrm>
            <a:off x="1341120" y="278673"/>
            <a:ext cx="9710057" cy="657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2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13" y="296091"/>
            <a:ext cx="11359536" cy="67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3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708309" cy="714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64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54" y="287382"/>
            <a:ext cx="10763795" cy="646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20" y="148046"/>
            <a:ext cx="10624457" cy="65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9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68" y="182880"/>
            <a:ext cx="10136777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65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6</cp:revision>
  <dcterms:created xsi:type="dcterms:W3CDTF">2021-01-26T18:10:15Z</dcterms:created>
  <dcterms:modified xsi:type="dcterms:W3CDTF">2021-02-03T11:22:29Z</dcterms:modified>
</cp:coreProperties>
</file>