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66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7DC04-8214-20AA-F0F5-44F913536347}" v="2" dt="2021-01-15T09:34:54.796"/>
    <p1510:client id="{25C76079-1801-F28F-FEE6-1782D1A8DE02}" v="16" dt="2021-01-14T21:36:45.688"/>
    <p1510:client id="{4A9EF510-4541-7476-BB21-716204209C4C}" v="7" dt="2021-01-14T21:22:33.202"/>
    <p1510:client id="{92D0282F-73D3-4D9D-8562-388813A3960B}" v="2204" dt="2021-01-14T18:28:18.718"/>
    <p1510:client id="{C8C648F6-1EE2-BBCA-04D3-2B50EB2F9780}" v="8" dt="2021-01-14T22:29:31.471"/>
    <p1510:client id="{E9304EED-90C8-FB04-70DA-1CA461E30520}" v="9" dt="2021-01-14T21:24:38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0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9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6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75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5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90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3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64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1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9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1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6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8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6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0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4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7751" y="4539339"/>
            <a:ext cx="8031961" cy="1414588"/>
          </a:xfrm>
        </p:spPr>
        <p:txBody>
          <a:bodyPr>
            <a:normAutofit/>
          </a:bodyPr>
          <a:lstStyle/>
          <a:p>
            <a:r>
              <a:rPr lang="en-US" sz="4400"/>
              <a:t>FIRST AND ZERO CONDITIONAL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0983" y="5945844"/>
            <a:ext cx="6396471" cy="5096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THE ENGLISH LANGUAGE FOR THE NINTH GRADE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xmlns="" id="{F8ECAD12-3836-47F3-9A1E-E4461D8807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73" r="-7" b="30158"/>
          <a:stretch/>
        </p:blipFill>
        <p:spPr>
          <a:xfrm>
            <a:off x="2774149" y="-1222074"/>
            <a:ext cx="12200741" cy="451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E6DAEB07-8DED-433C-93D6-68C2AEA363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12" b="18888"/>
          <a:stretch/>
        </p:blipFill>
        <p:spPr>
          <a:xfrm>
            <a:off x="-270367" y="-147485"/>
            <a:ext cx="12191980" cy="658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45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xmlns="" id="{8C97F6A0-276E-4D7E-8F27-C39F3EE0A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858" y="913816"/>
            <a:ext cx="9318520" cy="662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2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83CEA8-E9CF-43A1-BC68-F5552B813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244" y="434602"/>
            <a:ext cx="9459995" cy="5791256"/>
          </a:xfr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1.Circle the correct answer:</a:t>
            </a:r>
          </a:p>
          <a:p>
            <a:pPr>
              <a:buClr>
                <a:srgbClr val="B8B2B2"/>
              </a:buClr>
            </a:pPr>
            <a:endParaRPr lang="en-US"/>
          </a:p>
          <a:p>
            <a:pPr>
              <a:buClr>
                <a:srgbClr val="B8B2B2"/>
              </a:buClr>
            </a:pPr>
            <a:r>
              <a:rPr lang="en-US"/>
              <a:t>1.If you</a:t>
            </a:r>
            <a:r>
              <a:rPr lang="en-US" u="sng"/>
              <a:t> </a:t>
            </a:r>
            <a:r>
              <a:rPr lang="en-US" u="sng">
                <a:highlight>
                  <a:srgbClr val="FFFF00"/>
                </a:highlight>
              </a:rPr>
              <a:t>find/will find</a:t>
            </a:r>
            <a:r>
              <a:rPr lang="en-US">
                <a:highlight>
                  <a:srgbClr val="FFFF00"/>
                </a:highlight>
              </a:rPr>
              <a:t> </a:t>
            </a:r>
            <a:r>
              <a:rPr lang="en-US"/>
              <a:t>a penny in the street, you will be lucky.</a:t>
            </a:r>
          </a:p>
          <a:p>
            <a:pPr>
              <a:buClr>
                <a:srgbClr val="B8B2B2"/>
              </a:buClr>
            </a:pPr>
            <a:r>
              <a:rPr lang="en-US"/>
              <a:t>2.If you </a:t>
            </a:r>
            <a:r>
              <a:rPr lang="en-US">
                <a:highlight>
                  <a:srgbClr val="FFFF00"/>
                </a:highlight>
              </a:rPr>
              <a:t>don't /won't</a:t>
            </a:r>
            <a:r>
              <a:rPr lang="en-US"/>
              <a:t> </a:t>
            </a:r>
            <a:r>
              <a:rPr lang="en-US">
                <a:highlight>
                  <a:srgbClr val="FFFF00"/>
                </a:highlight>
              </a:rPr>
              <a:t>have</a:t>
            </a:r>
            <a:r>
              <a:rPr lang="en-US"/>
              <a:t> a ticket, you won't see the show.</a:t>
            </a:r>
          </a:p>
          <a:p>
            <a:pPr>
              <a:buClr>
                <a:srgbClr val="B8B2B2"/>
              </a:buClr>
            </a:pPr>
            <a:r>
              <a:rPr lang="en-US"/>
              <a:t>3.If Luke tries hard ,he </a:t>
            </a:r>
            <a:r>
              <a:rPr lang="en-US">
                <a:highlight>
                  <a:srgbClr val="FFFF00"/>
                </a:highlight>
              </a:rPr>
              <a:t>succeeds/will succeed </a:t>
            </a:r>
            <a:r>
              <a:rPr lang="en-US"/>
              <a:t>in life.</a:t>
            </a:r>
          </a:p>
          <a:p>
            <a:pPr>
              <a:buClr>
                <a:srgbClr val="B8B2B2"/>
              </a:buClr>
            </a:pPr>
            <a:r>
              <a:rPr lang="en-US"/>
              <a:t>4.If you go out now , you </a:t>
            </a:r>
            <a:r>
              <a:rPr lang="en-US">
                <a:highlight>
                  <a:srgbClr val="FFFF00"/>
                </a:highlight>
              </a:rPr>
              <a:t>don't/ won't have</a:t>
            </a:r>
            <a:r>
              <a:rPr lang="en-US"/>
              <a:t> time to study in the afternoon.</a:t>
            </a:r>
          </a:p>
          <a:p>
            <a:pPr>
              <a:buClr>
                <a:srgbClr val="B8B2B2"/>
              </a:buClr>
            </a:pPr>
            <a:r>
              <a:rPr lang="en-US"/>
              <a:t>5.If you </a:t>
            </a:r>
            <a:r>
              <a:rPr lang="en-US">
                <a:highlight>
                  <a:srgbClr val="FFFF00"/>
                </a:highlight>
              </a:rPr>
              <a:t>will write / write</a:t>
            </a:r>
            <a:r>
              <a:rPr lang="en-US"/>
              <a:t> this e-mail now, you will have more time to play.</a:t>
            </a:r>
          </a:p>
          <a:p>
            <a:pPr marL="0" indent="0">
              <a:buClr>
                <a:srgbClr val="B8B2B2"/>
              </a:buClr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3639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46FA368-F119-4F39-838E-3BB55375525A}"/>
              </a:ext>
            </a:extLst>
          </p:cNvPr>
          <p:cNvSpPr txBox="1"/>
          <p:nvPr/>
        </p:nvSpPr>
        <p:spPr>
          <a:xfrm>
            <a:off x="1790700" y="1003865"/>
            <a:ext cx="8124265" cy="4538368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/>
          </a:bodyPr>
          <a:lstStyle/>
          <a:p>
            <a:pPr defTabSz="9144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Char char="•"/>
            </a:pPr>
            <a:r>
              <a:rPr lang="en-US" sz="2400">
                <a:solidFill>
                  <a:schemeClr val="tx2"/>
                </a:solidFill>
              </a:rPr>
              <a:t>1.Circle the correct answer:​</a:t>
            </a:r>
          </a:p>
          <a:p>
            <a:pPr defTabSz="9144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Char char="•"/>
            </a:pPr>
            <a:r>
              <a:rPr lang="en-US" sz="2400">
                <a:solidFill>
                  <a:schemeClr val="tx2"/>
                </a:solidFill>
              </a:rPr>
              <a:t>1.If you </a:t>
            </a:r>
            <a:r>
              <a:rPr lang="en-US" sz="2400" u="sng">
                <a:solidFill>
                  <a:srgbClr val="FF0000"/>
                </a:solidFill>
              </a:rPr>
              <a:t>find</a:t>
            </a:r>
            <a:r>
              <a:rPr lang="en-US" sz="2400">
                <a:solidFill>
                  <a:schemeClr val="tx2"/>
                </a:solidFill>
              </a:rPr>
              <a:t> a penny in the street, you will be lucky.​</a:t>
            </a:r>
          </a:p>
          <a:p>
            <a:pPr defTabSz="9144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Char char="•"/>
            </a:pPr>
            <a:r>
              <a:rPr lang="en-US" sz="2400">
                <a:solidFill>
                  <a:schemeClr val="tx2"/>
                </a:solidFill>
              </a:rPr>
              <a:t>2.If you </a:t>
            </a:r>
            <a:r>
              <a:rPr lang="en-US" sz="2400" u="sng">
                <a:solidFill>
                  <a:srgbClr val="FF0000"/>
                </a:solidFill>
              </a:rPr>
              <a:t>don't </a:t>
            </a:r>
            <a:r>
              <a:rPr lang="en-US" sz="2400">
                <a:solidFill>
                  <a:schemeClr val="tx2"/>
                </a:solidFill>
              </a:rPr>
              <a:t> have a ticket, you won't see the show.​</a:t>
            </a:r>
          </a:p>
          <a:p>
            <a:pPr defTabSz="9144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Char char="•"/>
            </a:pPr>
            <a:r>
              <a:rPr lang="en-US" sz="2400">
                <a:solidFill>
                  <a:schemeClr val="tx2"/>
                </a:solidFill>
              </a:rPr>
              <a:t>3.If Luke tries hard ,he </a:t>
            </a:r>
            <a:r>
              <a:rPr lang="en-US" sz="2400" u="sng">
                <a:solidFill>
                  <a:srgbClr val="FF0000"/>
                </a:solidFill>
              </a:rPr>
              <a:t>will succeed</a:t>
            </a:r>
            <a:r>
              <a:rPr lang="en-US" sz="2400">
                <a:solidFill>
                  <a:schemeClr val="tx2"/>
                </a:solidFill>
              </a:rPr>
              <a:t> in life.​</a:t>
            </a:r>
          </a:p>
          <a:p>
            <a:pPr defTabSz="9144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Char char="•"/>
            </a:pPr>
            <a:r>
              <a:rPr lang="en-US" sz="2400">
                <a:solidFill>
                  <a:schemeClr val="tx2"/>
                </a:solidFill>
              </a:rPr>
              <a:t>4.If you go out now , you </a:t>
            </a:r>
            <a:r>
              <a:rPr lang="en-US" sz="2400" u="sng">
                <a:solidFill>
                  <a:srgbClr val="FF0000"/>
                </a:solidFill>
              </a:rPr>
              <a:t>won't have</a:t>
            </a:r>
            <a:r>
              <a:rPr lang="en-US" sz="2400">
                <a:solidFill>
                  <a:schemeClr val="tx2"/>
                </a:solidFill>
              </a:rPr>
              <a:t> time to study in the afternoon.​</a:t>
            </a:r>
          </a:p>
          <a:p>
            <a:pPr defTabSz="9144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Char char="•"/>
            </a:pPr>
            <a:r>
              <a:rPr lang="en-US" sz="2400">
                <a:solidFill>
                  <a:schemeClr val="tx2"/>
                </a:solidFill>
              </a:rPr>
              <a:t>5.If you  </a:t>
            </a:r>
            <a:r>
              <a:rPr lang="en-US" sz="2400" u="sng">
                <a:solidFill>
                  <a:srgbClr val="FF0000"/>
                </a:solidFill>
              </a:rPr>
              <a:t>write </a:t>
            </a:r>
            <a:r>
              <a:rPr lang="en-US" sz="2400">
                <a:solidFill>
                  <a:schemeClr val="tx2"/>
                </a:solidFill>
              </a:rPr>
              <a:t>this e-mail now, you will have more time to play.​</a:t>
            </a:r>
          </a:p>
          <a:p>
            <a:pPr defTabSz="9144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en-US" sz="2400"/>
              <a:t/>
            </a:r>
            <a:br>
              <a:rPr lang="en-US" sz="2400"/>
            </a:br>
            <a:r>
              <a:rPr lang="en-US" sz="2400">
                <a:solidFill>
                  <a:schemeClr val="tx2"/>
                </a:solidFill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4145414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9E6D1-276F-4F35-BF2D-612726B1D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08" y="239044"/>
            <a:ext cx="8684642" cy="711141"/>
          </a:xfrm>
        </p:spPr>
        <p:txBody>
          <a:bodyPr>
            <a:normAutofit/>
          </a:bodyPr>
          <a:lstStyle/>
          <a:p>
            <a:r>
              <a:rPr lang="en-US" sz="1800"/>
              <a:t>EX 2.MATCH THE SENTENCE PARTS: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834762-74F5-4FDB-9E3F-F460F0893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677" y="745821"/>
            <a:ext cx="8373116" cy="610423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700"/>
              <a:t>1.If you produce more goods, _______________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/>
              <a:t>2.If you love planet Earth,_________________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/>
              <a:t>3.If ice melts in nature,________________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/>
              <a:t>4.If the natural habitat of animals changes,__________________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/>
              <a:t>5.If you tell your friends to fight pollution,___________________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/>
              <a:t>6.If you use less detergent ,_____________________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>
                <a:solidFill>
                  <a:srgbClr val="FF0000"/>
                </a:solidFill>
              </a:rPr>
              <a:t>A)  they die out.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>
                <a:solidFill>
                  <a:srgbClr val="FF0000"/>
                </a:solidFill>
              </a:rPr>
              <a:t>B)   there is a lot of water on the ground.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>
                <a:solidFill>
                  <a:srgbClr val="FF0000"/>
                </a:solidFill>
              </a:rPr>
              <a:t>C)   you teach them to love nature.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>
                <a:solidFill>
                  <a:srgbClr val="FF0000"/>
                </a:solidFill>
              </a:rPr>
              <a:t>D)   if pollutes nature less.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>
                <a:solidFill>
                  <a:srgbClr val="FF0000"/>
                </a:solidFill>
              </a:rPr>
              <a:t>E)   you earn more money.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 sz="1700">
                <a:solidFill>
                  <a:srgbClr val="FF0000"/>
                </a:solidFill>
              </a:rPr>
              <a:t>F)   you do everything you can to  save it.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endParaRPr lang="en-US" sz="1700">
              <a:solidFill>
                <a:srgbClr val="FF0000"/>
              </a:solidFill>
            </a:endParaRPr>
          </a:p>
          <a:p>
            <a:pPr>
              <a:lnSpc>
                <a:spcPct val="140000"/>
              </a:lnSpc>
              <a:buClr>
                <a:srgbClr val="B8B2B2"/>
              </a:buClr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063942616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87DA87-3AFB-42F5-9F9B-C81A1093A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558" y="461133"/>
            <a:ext cx="10027301" cy="57647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Match the sentence parts: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>
                <a:ea typeface="+mn-lt"/>
                <a:cs typeface="+mn-lt"/>
              </a:rPr>
              <a:t>.If you produce more goods,  </a:t>
            </a:r>
            <a:r>
              <a:rPr lang="en-US">
                <a:solidFill>
                  <a:srgbClr val="FF0000"/>
                </a:solidFill>
                <a:ea typeface="+mn-lt"/>
                <a:cs typeface="+mn-lt"/>
              </a:rPr>
              <a:t>you earn more money.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>
                <a:ea typeface="+mn-lt"/>
                <a:cs typeface="+mn-lt"/>
              </a:rPr>
              <a:t>2.If you love planet Earth,  </a:t>
            </a:r>
            <a:r>
              <a:rPr lang="en-US">
                <a:solidFill>
                  <a:srgbClr val="FF0000"/>
                </a:solidFill>
                <a:ea typeface="+mn-lt"/>
                <a:cs typeface="+mn-lt"/>
              </a:rPr>
              <a:t>you do everything you can to  save it.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>
                <a:ea typeface="+mn-lt"/>
                <a:cs typeface="+mn-lt"/>
              </a:rPr>
              <a:t>3.If ice melts in nature,</a:t>
            </a:r>
            <a:r>
              <a:rPr lang="en-US">
                <a:solidFill>
                  <a:srgbClr val="1D242E"/>
                </a:solidFill>
                <a:ea typeface="+mn-lt"/>
                <a:cs typeface="+mn-lt"/>
              </a:rPr>
              <a:t> </a:t>
            </a:r>
            <a:r>
              <a:rPr lang="en-US">
                <a:solidFill>
                  <a:srgbClr val="FF0000"/>
                </a:solidFill>
                <a:ea typeface="+mn-lt"/>
                <a:cs typeface="+mn-lt"/>
              </a:rPr>
              <a:t>there is a lot of water on the ground.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>
                <a:ea typeface="+mn-lt"/>
                <a:cs typeface="+mn-lt"/>
              </a:rPr>
              <a:t>4.If the natural habitat of animals changes ,</a:t>
            </a:r>
            <a:r>
              <a:rPr lang="en-US">
                <a:solidFill>
                  <a:srgbClr val="FF0000"/>
                </a:solidFill>
                <a:ea typeface="+mn-lt"/>
                <a:cs typeface="+mn-lt"/>
              </a:rPr>
              <a:t>they die out.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r>
              <a:rPr lang="en-US">
                <a:ea typeface="+mn-lt"/>
                <a:cs typeface="+mn-lt"/>
              </a:rPr>
              <a:t>5.If you tell your friends to fight pollution, </a:t>
            </a:r>
            <a:r>
              <a:rPr lang="en-US">
                <a:solidFill>
                  <a:srgbClr val="1D242E"/>
                </a:solidFill>
                <a:ea typeface="+mn-lt"/>
                <a:cs typeface="+mn-lt"/>
              </a:rPr>
              <a:t> </a:t>
            </a:r>
            <a:r>
              <a:rPr lang="en-US">
                <a:solidFill>
                  <a:srgbClr val="FF0000"/>
                </a:solidFill>
                <a:ea typeface="+mn-lt"/>
                <a:cs typeface="+mn-lt"/>
              </a:rPr>
              <a:t>you teach them to love nature.</a:t>
            </a:r>
          </a:p>
          <a:p>
            <a:pPr marL="0" indent="0">
              <a:lnSpc>
                <a:spcPct val="140000"/>
              </a:lnSpc>
              <a:buClr>
                <a:srgbClr val="B8B2B2"/>
              </a:buClr>
              <a:buNone/>
            </a:pPr>
            <a:r>
              <a:rPr lang="en-US">
                <a:ea typeface="+mn-lt"/>
                <a:cs typeface="+mn-lt"/>
              </a:rPr>
              <a:t>  6.If you use less detergent ,</a:t>
            </a:r>
            <a:r>
              <a:rPr lang="en-US">
                <a:solidFill>
                  <a:srgbClr val="1D242E"/>
                </a:solidFill>
                <a:ea typeface="+mn-lt"/>
                <a:cs typeface="+mn-lt"/>
              </a:rPr>
              <a:t>  </a:t>
            </a:r>
            <a:r>
              <a:rPr lang="en-US">
                <a:solidFill>
                  <a:srgbClr val="FF0000"/>
                </a:solidFill>
                <a:ea typeface="+mn-lt"/>
                <a:cs typeface="+mn-lt"/>
              </a:rPr>
              <a:t>if pollutes nature less.</a:t>
            </a:r>
          </a:p>
          <a:p>
            <a:pPr>
              <a:lnSpc>
                <a:spcPct val="140000"/>
              </a:lnSpc>
              <a:buClr>
                <a:srgbClr val="B8B2B2"/>
              </a:buClr>
            </a:pPr>
            <a:endParaRPr lang="en-US">
              <a:ea typeface="+mn-lt"/>
              <a:cs typeface="+mn-lt"/>
            </a:endParaRPr>
          </a:p>
          <a:p>
            <a:pPr>
              <a:buClr>
                <a:srgbClr val="B8B2B2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97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784468-6C2D-4073-B8A0-04C55F79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95865"/>
            <a:ext cx="10018713" cy="2342534"/>
          </a:xfrm>
        </p:spPr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1D879C-8C45-4904-9DC6-57A443D6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10032"/>
            <a:ext cx="10018713" cy="41811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0000"/>
                </a:solidFill>
              </a:rPr>
              <a:t>Find zero and first conditional sentences in these sentences:</a:t>
            </a:r>
          </a:p>
          <a:p>
            <a:pPr>
              <a:buClr>
                <a:srgbClr val="B8B2B2"/>
              </a:buClr>
            </a:pPr>
            <a:r>
              <a:rPr lang="en-US"/>
              <a:t>1.If you read the news ,you will certainly read about a big fire.</a:t>
            </a:r>
          </a:p>
          <a:p>
            <a:pPr>
              <a:buClr>
                <a:srgbClr val="B8B2B2"/>
              </a:buClr>
            </a:pPr>
            <a:r>
              <a:rPr lang="en-US"/>
              <a:t>2.If you pollute nature , our planet becomes an unhealthy place.</a:t>
            </a:r>
          </a:p>
          <a:p>
            <a:pPr>
              <a:buClr>
                <a:srgbClr val="B8B2B2"/>
              </a:buClr>
            </a:pPr>
            <a:r>
              <a:rPr lang="en-US"/>
              <a:t>3.If you choose to recycle garbage, you make the amount of waste on our planet smaller.</a:t>
            </a:r>
          </a:p>
          <a:p>
            <a:pPr>
              <a:buClr>
                <a:srgbClr val="B8B2B2"/>
              </a:buClr>
            </a:pPr>
            <a:r>
              <a:rPr lang="en-US"/>
              <a:t>4.If you turn off the light when you exit the room, you save energy.</a:t>
            </a:r>
          </a:p>
          <a:p>
            <a:pPr>
              <a:buClr>
                <a:srgbClr val="B8B2B2"/>
              </a:buClr>
            </a:pPr>
            <a:r>
              <a:rPr lang="en-US"/>
              <a:t>5.If we don't do anything about this , big changes will come and we will not be able to live a normal life.</a:t>
            </a:r>
          </a:p>
        </p:txBody>
      </p:sp>
    </p:spTree>
    <p:extLst>
      <p:ext uri="{BB962C8B-B14F-4D97-AF65-F5344CB8AC3E}">
        <p14:creationId xmlns:p14="http://schemas.microsoft.com/office/powerpoint/2010/main" val="275864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xmlns="" id="{E9D059B6-ADD8-488A-B346-63289E90D1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F69B42B4-BC82-4495-A6F9-A28167B56A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xmlns="" id="{83CC168C-2AD4-4FFB-9F25-420ED6514C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6C9F369A-6158-4AE8-BA04-138A9DFFAE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FC7B1DF4-AD98-42A8-820F-667A3DCC40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61C58B74-3656-4FD5-AC47-EE3A59EBB8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8B349A01-D803-4A18-B608-47BFCED434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15655827-B42D-4180-88D3-D83F25E4B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6">
            <a:extLst>
              <a:ext uri="{FF2B5EF4-FFF2-40B4-BE49-F238E27FC236}">
                <a16:creationId xmlns:a16="http://schemas.microsoft.com/office/drawing/2014/main" xmlns="" id="{24ACCB06-563C-4ADE-B4D6-1FE9F723C7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40761ECD-D92B-46AE-82CA-640023D282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9A928607-C55C-40FD-B2DF-6CD6A7226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400A20C1-29A4-43E0-AB15-7931F76F8C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81038-E961-4F66-B386-C9CC3F855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43468"/>
            <a:ext cx="9144000" cy="36188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Thanks for your attention !</a:t>
            </a:r>
            <a:br>
              <a:rPr lang="en-US" sz="7200"/>
            </a:br>
            <a:r>
              <a:rPr lang="en-US" sz="7200"/>
              <a:t>Goodbye!</a:t>
            </a:r>
          </a:p>
        </p:txBody>
      </p:sp>
    </p:spTree>
    <p:extLst>
      <p:ext uri="{BB962C8B-B14F-4D97-AF65-F5344CB8AC3E}">
        <p14:creationId xmlns:p14="http://schemas.microsoft.com/office/powerpoint/2010/main" val="14463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144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FIRST AND ZERO CONDITIONAL</vt:lpstr>
      <vt:lpstr>PowerPoint Presentation</vt:lpstr>
      <vt:lpstr>PowerPoint Presentation</vt:lpstr>
      <vt:lpstr>PowerPoint Presentation</vt:lpstr>
      <vt:lpstr>PowerPoint Presentation</vt:lpstr>
      <vt:lpstr>EX 2.MATCH THE SENTENCE PARTS:</vt:lpstr>
      <vt:lpstr>PowerPoint Presentation</vt:lpstr>
      <vt:lpstr>Homework</vt:lpstr>
      <vt:lpstr>Thanks for your attention ! Goodbye!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11. Kristina Mataruga</dc:creator>
  <cp:lastModifiedBy>11. Kristina Mataruga</cp:lastModifiedBy>
  <cp:revision>5</cp:revision>
  <dcterms:created xsi:type="dcterms:W3CDTF">2021-01-14T17:34:41Z</dcterms:created>
  <dcterms:modified xsi:type="dcterms:W3CDTF">2021-01-15T10:17:49Z</dcterms:modified>
</cp:coreProperties>
</file>