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3E35-ADD6-45CE-B575-BE8F94E0B533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91B22-CC79-4219-BDE6-FC5F449D8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91B22-CC79-4219-BDE6-FC5F449D81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4B0D6-AFBC-429D-A82E-481205C03248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09516"/>
          </a:xfrm>
        </p:spPr>
        <p:txBody>
          <a:bodyPr>
            <a:norm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72816"/>
            <a:ext cx="8305800" cy="1368152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ЕГИПАТСКА УМЈЕТНОСТ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Из уџбеника у дијелу УМЈЕТНИЧКО НАСЉЕЂЕ прочитај о </a:t>
            </a:r>
            <a:r>
              <a:rPr lang="sr-Cyrl-RS" sz="2400" smtClean="0">
                <a:latin typeface="Times New Roman" pitchFamily="18" charset="0"/>
                <a:cs typeface="Times New Roman" pitchFamily="18" charset="0"/>
              </a:rPr>
              <a:t>Египатској </a:t>
            </a:r>
            <a:r>
              <a:rPr lang="sr-Cyrl-RS" sz="2400" smtClean="0">
                <a:latin typeface="Times New Roman" pitchFamily="18" charset="0"/>
                <a:cs typeface="Times New Roman" pitchFamily="18" charset="0"/>
              </a:rPr>
              <a:t>умјетности,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 на интернету истражи више о начину живота </a:t>
            </a:r>
            <a:r>
              <a:rPr lang="sr-Cyrl-RS" sz="2400" smtClean="0">
                <a:latin typeface="Times New Roman" pitchFamily="18" charset="0"/>
                <a:cs typeface="Times New Roman" pitchFamily="18" charset="0"/>
              </a:rPr>
              <a:t>старих </a:t>
            </a:r>
            <a:r>
              <a:rPr lang="sr-Cyrl-RS" sz="2400" smtClean="0">
                <a:latin typeface="Times New Roman" pitchFamily="18" charset="0"/>
                <a:cs typeface="Times New Roman" pitchFamily="18" charset="0"/>
              </a:rPr>
              <a:t>египћана.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Уради ликовни рад на тему из свакодневног живота египћана у техници графитне оловке  и оловке у боји .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EC\Downloads\20201204_15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096344" cy="3744416"/>
          </a:xfrm>
          <a:prstGeom prst="rect">
            <a:avLst/>
          </a:prstGeom>
          <a:noFill/>
        </p:spPr>
      </p:pic>
      <p:pic>
        <p:nvPicPr>
          <p:cNvPr id="9218" name="Picture 2" descr="C:\Users\EC\Downloads\20201204_153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824535" cy="2901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5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У плодној долини ријеке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Нил,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око 3000 година п.н.е.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настала је јединствена египатска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умјетност,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заснована на вјеровању у загробни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живот,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тј. у живот послије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смрти.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Након смрти покојниково тијело би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балзамовали,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претварали 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мумије,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 потом полагали у САРКОФАГЕ који су били смјештени у монументалне гробнице-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ПИРАМИДЕ.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384376" cy="32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АРХИТЕКТУРА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Првобитна египатска гробница се звала МАСТАБА, а имала је облик зарубљене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пирамиде.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Слагањем више мастаба једне изнад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друге,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тако што је свака горња била мања у односу на ону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испод,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настају СТЕПЕНИЧАСТЕ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ПИРАМИДЕ.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Једна од најпознатијих степеничастих пирамида била је пирамида фараона Зосера 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Сакари.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39604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Временом се из степеничасте пирамиде развила ПИРАМИДА СА КОСИМ РАВНИМ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СТРАНАМА,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најпознатији комлпекс таквих пирамида налази се 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Гизи.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Обухвата пирамиде фараона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Кеопса,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Кефрена и Микерина, од којих је Кеопсова највећа и важила је за једно од седам свјетских чуда. Грађене су од великих камених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блокова,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у њиховом средишту је била посебна одаја за ФАРАОНА у којој су смјештене бројне драгоцјености и предмети свакодневне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употребе. 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Египћани подижу 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ХРАМОВЕ,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најљепши примјери се налазе у зонама ЛУКСОРА и КАРНАКА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764704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Храмови су се сатојали од правоугаоног дворишта окруженог стубовима који су били инспирисани струковима папируса 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палме,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док је КАПИТЕЛ (горњи дио стуба) био у облику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папируса,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обрнутог звона или са главом богиње Хатор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C\Downloads\20201204_15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4097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ОБЕЛИСК 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 огромни камени монолит са квадратном основом и пирамидалним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врхом,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исклесан ХИЈЕРОГЛИФИМА (египатским писмом).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C\Downloads\20201204_154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2060848"/>
            <a:ext cx="3528392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СКУЛПТУРА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Скулптуре су клесане у једном блоку камена у веома тврдом камену (диориту) и имале су задатак да отјелотворе божанску власт фараона . Смјештале су се у гробнице и биле су сакралног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карактера.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 старим египћанима имале су натприродне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моћи. 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СФИНГА је монументална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скулптура,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митско биће са тијелом лава а главом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човјека.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C\Downloads\20201204_15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448272" cy="2880320"/>
          </a:xfrm>
          <a:prstGeom prst="rect">
            <a:avLst/>
          </a:prstGeom>
          <a:noFill/>
        </p:spPr>
      </p:pic>
      <p:sp>
        <p:nvSpPr>
          <p:cNvPr id="5124" name="AutoShape 4" descr="Šta zapravo predstavlja sfinga - zna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Šta zapravo predstavlja sfinga - znače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3789040"/>
            <a:ext cx="4968552" cy="28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СЛИКАРСТВО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У египатској умјетности слике су имале задатак исказивања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суштине,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не реалног приказивања овоземаљског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изгледа.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Сликари слиједе правила која нису мијењали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вијековима: 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4163" indent="-284163"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мушке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и женске фигуре увијек приказују у пуној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младости;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4163" indent="-284163"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мушке фигуре тамнијом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нијансом,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 женске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свјетлијом; 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4163" indent="-284163"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тијела приказују из ПРОФИЛА (главе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, руке, ноге),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док су рамена и око представљени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ФРОНТАЛНО;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4163" indent="-284163"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нису познавали ПЕРСПЕКТИВУ и нису  тежили ефекту тродимензионалности </a:t>
            </a: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EC\Downloads\20201204_154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00400" cy="3744416"/>
          </a:xfrm>
          <a:prstGeom prst="rect">
            <a:avLst/>
          </a:prstGeom>
          <a:noFill/>
        </p:spPr>
      </p:pic>
      <p:pic>
        <p:nvPicPr>
          <p:cNvPr id="10242" name="Picture 2" descr="C:\Users\EC\Downloads\20201204_15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293096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10</Words>
  <Application>Microsoft Office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ЕГИПАТСКА УМЈЕТНОСТ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ЛИНИЈА</dc:title>
  <dc:creator>EC</dc:creator>
  <cp:lastModifiedBy>Nina Ninkovic</cp:lastModifiedBy>
  <cp:revision>36</cp:revision>
  <dcterms:created xsi:type="dcterms:W3CDTF">2020-11-04T09:07:39Z</dcterms:created>
  <dcterms:modified xsi:type="dcterms:W3CDTF">2020-12-07T13:01:04Z</dcterms:modified>
</cp:coreProperties>
</file>