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3" r:id="rId6"/>
    <p:sldId id="264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05479" y="3446542"/>
            <a:ext cx="5169594" cy="881609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Српски језик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87636" y="4404125"/>
            <a:ext cx="1766455" cy="1096899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Други разред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9" y="768062"/>
            <a:ext cx="6296891" cy="2369993"/>
          </a:xfrm>
          <a:prstGeom prst="rect">
            <a:avLst/>
          </a:prstGeom>
        </p:spPr>
      </p:pic>
      <p:sp>
        <p:nvSpPr>
          <p:cNvPr id="6" name="Zvijezda sa 5 krakova 5"/>
          <p:cNvSpPr/>
          <p:nvPr/>
        </p:nvSpPr>
        <p:spPr>
          <a:xfrm>
            <a:off x="2618509" y="4595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46161" y="1090326"/>
            <a:ext cx="8596668" cy="4562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4400" b="1" dirty="0" smtClean="0"/>
          </a:p>
          <a:p>
            <a:pPr marL="0" indent="0">
              <a:buNone/>
            </a:pPr>
            <a:r>
              <a:rPr lang="sr-Cyrl-RS" sz="4400" b="1" dirty="0"/>
              <a:t> </a:t>
            </a:r>
            <a:r>
              <a:rPr lang="sr-Cyrl-RS" sz="4400" b="1" dirty="0" smtClean="0"/>
              <a:t>    </a:t>
            </a:r>
          </a:p>
          <a:p>
            <a:pPr marL="0" indent="0">
              <a:buNone/>
            </a:pPr>
            <a:r>
              <a:rPr lang="sr-Cyrl-RS" sz="4400" b="1" dirty="0"/>
              <a:t> </a:t>
            </a:r>
            <a:r>
              <a:rPr lang="sr-Cyrl-RS" sz="4400" b="1" dirty="0" smtClean="0"/>
              <a:t>             </a:t>
            </a:r>
            <a:r>
              <a:rPr lang="sr-Cyrl-RS" sz="3200" b="1" dirty="0" smtClean="0">
                <a:solidFill>
                  <a:schemeClr val="accent1">
                    <a:lumMod val="75000"/>
                  </a:schemeClr>
                </a:solidFill>
              </a:rPr>
              <a:t>КУЛТУРА ИЗРАЖАВАЊА</a:t>
            </a:r>
          </a:p>
          <a:p>
            <a:pPr marL="0" indent="0" algn="ctr">
              <a:buNone/>
            </a:pPr>
            <a:r>
              <a:rPr lang="sr-Cyrl-RS" sz="4400" b="1" dirty="0" smtClean="0"/>
              <a:t>       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24749" y="3491345"/>
            <a:ext cx="5093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solidFill>
                  <a:srgbClr val="FF0000"/>
                </a:solidFill>
              </a:rPr>
              <a:t>Причање и записивање </a:t>
            </a:r>
            <a:r>
              <a:rPr lang="sr-Cyrl-RS" sz="3200" b="1" dirty="0" smtClean="0">
                <a:solidFill>
                  <a:srgbClr val="FF0000"/>
                </a:solidFill>
              </a:rPr>
              <a:t>догађаја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приказаног </a:t>
            </a:r>
            <a:r>
              <a:rPr lang="sr-Cyrl-RS" sz="3200" b="1" dirty="0">
                <a:solidFill>
                  <a:srgbClr val="FF0000"/>
                </a:solidFill>
              </a:rPr>
              <a:t>низом </a:t>
            </a:r>
            <a:r>
              <a:rPr lang="sr-Cyrl-RS" sz="3200" b="1" dirty="0" smtClean="0">
                <a:solidFill>
                  <a:srgbClr val="FF0000"/>
                </a:solidFill>
              </a:rPr>
              <a:t>слика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sr-Cyrl-RS" sz="3200" b="1" dirty="0" smtClean="0">
                <a:solidFill>
                  <a:srgbClr val="FF0000"/>
                </a:solidFill>
              </a:rPr>
              <a:t>- Утврђивање 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10" y="572608"/>
            <a:ext cx="3896590" cy="2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7952" y="477262"/>
            <a:ext cx="8996603" cy="5902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ПОНОВИМО!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r>
              <a:rPr lang="sr-Cyrl-RS" sz="2800" dirty="0" smtClean="0"/>
              <a:t>СВАКИ ДОГАЂАЈ ИЛИ ДОЖИВЉАЈ МОЖЕМО ИСПРИЧАТИ.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- УСМЕНО 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- ПИСМЕНО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rgbClr val="FF0000"/>
                </a:solidFill>
              </a:rPr>
              <a:t>                                                                                                      </a:t>
            </a:r>
            <a:endParaRPr lang="sr-Cyrl-RS" sz="2800" dirty="0">
              <a:solidFill>
                <a:srgbClr val="FF00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279002"/>
            <a:ext cx="2296391" cy="175800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69" y="2512436"/>
            <a:ext cx="3464185" cy="16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0165" y="412173"/>
            <a:ext cx="8596668" cy="699655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ЗАДАТАК СА ПРЕТХОДНОГ ЧАСА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1309256"/>
            <a:ext cx="7751619" cy="5403272"/>
          </a:xfrm>
        </p:spPr>
      </p:pic>
      <p:sp>
        <p:nvSpPr>
          <p:cNvPr id="3" name="TextBox 2"/>
          <p:cNvSpPr txBox="1"/>
          <p:nvPr/>
        </p:nvSpPr>
        <p:spPr>
          <a:xfrm>
            <a:off x="626052" y="1309256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1.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1776" y="4010892"/>
            <a:ext cx="5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3.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11815" y="1309256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2.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53702" y="4010892"/>
            <a:ext cx="8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5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u="sng" dirty="0" smtClean="0">
                <a:solidFill>
                  <a:srgbClr val="FF0000"/>
                </a:solidFill>
              </a:rPr>
              <a:t>ПОЖАР У КУЋИ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21470" y="1735282"/>
            <a:ext cx="8596668" cy="3304309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МАРКО СЕ ИГРАО У КУЋИ.</a:t>
            </a:r>
          </a:p>
          <a:p>
            <a:r>
              <a:rPr lang="sr-Cyrl-RS" sz="2800" dirty="0" smtClean="0"/>
              <a:t>ПРОНАШАО ЈЕ ШИБИЦЕ И УПАЉАЧ.</a:t>
            </a:r>
          </a:p>
          <a:p>
            <a:r>
              <a:rPr lang="sr-Cyrl-RS" sz="2800" dirty="0" smtClean="0"/>
              <a:t>УПАЛИО ЈЕ ВАТРУ.</a:t>
            </a:r>
          </a:p>
          <a:p>
            <a:r>
              <a:rPr lang="sr-Cyrl-RS" sz="2800" dirty="0" smtClean="0"/>
              <a:t>ШИБИЦА МУ ЈЕ ИСПАЛА ИЗ РУКЕ.</a:t>
            </a:r>
          </a:p>
          <a:p>
            <a:r>
              <a:rPr lang="sr-Cyrl-RS" sz="2800" dirty="0" smtClean="0"/>
              <a:t>МАРКО СЕ УПЛАШИО.</a:t>
            </a:r>
          </a:p>
          <a:p>
            <a:pPr marL="0" indent="0">
              <a:buNone/>
            </a:pPr>
            <a:endParaRPr lang="sr-Cyrl-RS" sz="2800" dirty="0" smtClean="0"/>
          </a:p>
          <a:p>
            <a:endParaRPr lang="sr-Cyrl-RS" sz="2800" dirty="0" smtClean="0"/>
          </a:p>
          <a:p>
            <a:endParaRPr lang="en-US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68" y="395720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90297" y="1163062"/>
            <a:ext cx="8596668" cy="3880773"/>
          </a:xfrm>
        </p:spPr>
        <p:txBody>
          <a:bodyPr/>
          <a:lstStyle/>
          <a:p>
            <a:r>
              <a:rPr lang="sr-Cyrl-RS" sz="2800" dirty="0"/>
              <a:t>ВАТРА СЕ ПРОШИРИЛА НА СВЕ ПРОСТОРИЈЕ.</a:t>
            </a:r>
          </a:p>
          <a:p>
            <a:r>
              <a:rPr lang="sr-Cyrl-RS" sz="2800" dirty="0"/>
              <a:t>ВАТРОГАСЦИ СУ СПАСИЛИ МАРКА.</a:t>
            </a:r>
          </a:p>
          <a:p>
            <a:r>
              <a:rPr lang="sr-Cyrl-RS" sz="2800" dirty="0" smtClean="0"/>
              <a:t>МАРКО ЈЕ </a:t>
            </a:r>
            <a:r>
              <a:rPr lang="sr-Cyrl-RS" sz="2800" dirty="0"/>
              <a:t>НАУЧИО ДА ШИБИЦЕ НИСУ ЗА ИГРАЊЕ.</a:t>
            </a:r>
          </a:p>
          <a:p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15" y="2992497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0070" y="412173"/>
            <a:ext cx="8596668" cy="699655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Погледај слику и испричај причу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776" y="1309257"/>
            <a:ext cx="4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1.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1776" y="4010892"/>
            <a:ext cx="5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3.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89431" y="130925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2.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53702" y="4010892"/>
            <a:ext cx="8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4.</a:t>
            </a:r>
            <a:endParaRPr lang="en-US" b="1" dirty="0"/>
          </a:p>
        </p:txBody>
      </p:sp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70" y="1236518"/>
            <a:ext cx="7591232" cy="4805507"/>
          </a:xfrm>
        </p:spPr>
      </p:pic>
    </p:spTree>
    <p:extLst>
      <p:ext uri="{BB962C8B-B14F-4D97-AF65-F5344CB8AC3E}">
        <p14:creationId xmlns:p14="http://schemas.microsoft.com/office/powerpoint/2010/main" val="22545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049482" y="467591"/>
            <a:ext cx="7574973" cy="5382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400" b="1" u="sng" dirty="0" smtClean="0">
                <a:solidFill>
                  <a:srgbClr val="FF0000"/>
                </a:solidFill>
              </a:rPr>
              <a:t>ПИТАЊА ЗА ЛАКШЕ ПРИЧАЊЕ ДОГАЂАЈА:</a:t>
            </a:r>
          </a:p>
          <a:p>
            <a:pPr marL="0" indent="0">
              <a:buNone/>
            </a:pPr>
            <a:endParaRPr lang="sr-Cyrl-RS" sz="2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</a:rPr>
              <a:t>КО</a:t>
            </a:r>
            <a:r>
              <a:rPr lang="sr-Cyrl-RS" sz="2800" dirty="0"/>
              <a:t> </a:t>
            </a:r>
            <a:r>
              <a:rPr lang="sr-Cyrl-RS" sz="2800" dirty="0" smtClean="0"/>
              <a:t>ЈЕ ПРИКАЗАН НА СЛИЦИ?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3">
                    <a:lumMod val="50000"/>
                  </a:schemeClr>
                </a:solidFill>
              </a:rPr>
              <a:t>ГДЈЕ </a:t>
            </a:r>
            <a:r>
              <a:rPr lang="sr-Cyrl-RS" sz="2800" dirty="0" smtClean="0">
                <a:solidFill>
                  <a:schemeClr val="tx1"/>
                </a:solidFill>
              </a:rPr>
              <a:t>СЕ ТАТА И СИН НАЛАЗЕ</a:t>
            </a:r>
            <a:r>
              <a:rPr lang="sr-Cyrl-RS" sz="2800" dirty="0" smtClean="0"/>
              <a:t>?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rgbClr val="FFC000"/>
                </a:solidFill>
              </a:rPr>
              <a:t>КО </a:t>
            </a:r>
            <a:r>
              <a:rPr lang="sr-Cyrl-RS" sz="2800" dirty="0" smtClean="0">
                <a:solidFill>
                  <a:schemeClr val="tx1"/>
                </a:solidFill>
              </a:rPr>
              <a:t>ЈЕ ИСТРЧАО НА УЛИЦУ</a:t>
            </a:r>
            <a:r>
              <a:rPr lang="sr-Cyrl-RS" sz="2800" dirty="0" smtClean="0"/>
              <a:t>?</a:t>
            </a:r>
          </a:p>
          <a:p>
            <a:pPr marL="0" indent="0">
              <a:buNone/>
            </a:pPr>
            <a:r>
              <a:rPr lang="sr-Cyrl-RS" sz="2800" dirty="0">
                <a:solidFill>
                  <a:srgbClr val="FF0000"/>
                </a:solidFill>
              </a:rPr>
              <a:t>Д</a:t>
            </a:r>
            <a:r>
              <a:rPr lang="sr-Cyrl-RS" sz="2800" dirty="0" smtClean="0">
                <a:solidFill>
                  <a:srgbClr val="FF0000"/>
                </a:solidFill>
              </a:rPr>
              <a:t>А</a:t>
            </a:r>
            <a:r>
              <a:rPr lang="sr-Cyrl-RS" sz="2800" dirty="0" smtClean="0"/>
              <a:t> ЛИ ЈЕ ТАТА БРЗО ВОЗИО?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accent2"/>
                </a:solidFill>
              </a:rPr>
              <a:t>КО </a:t>
            </a:r>
            <a:r>
              <a:rPr lang="sr-Cyrl-RS" sz="2800" dirty="0" smtClean="0"/>
              <a:t>ЈЕ ИЗЛЕТИО КРОЗ ПРОЗОР?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rgbClr val="7030A0"/>
                </a:solidFill>
              </a:rPr>
              <a:t>КАКО</a:t>
            </a:r>
            <a:r>
              <a:rPr lang="sr-Cyrl-RS" sz="2800" dirty="0" smtClean="0"/>
              <a:t> СЕ ПРИЧА ЗАВРШИЛА?</a:t>
            </a:r>
          </a:p>
          <a:p>
            <a:pPr marL="0" indent="0">
              <a:buNone/>
            </a:pPr>
            <a:r>
              <a:rPr lang="sr-Cyrl-RS" sz="2800" dirty="0" smtClean="0">
                <a:solidFill>
                  <a:srgbClr val="C00000"/>
                </a:solidFill>
              </a:rPr>
              <a:t>КОЈИ</a:t>
            </a:r>
            <a:r>
              <a:rPr lang="sr-Cyrl-RS" sz="2800" dirty="0" smtClean="0"/>
              <a:t> БИ НАСЛОВ ДАЛИ ПРИЧИ?</a:t>
            </a:r>
          </a:p>
          <a:p>
            <a:pPr marL="0" indent="0">
              <a:buNone/>
            </a:pPr>
            <a:r>
              <a:rPr lang="sr-Cyrl-RS" sz="2800" dirty="0" smtClean="0"/>
              <a:t>ДАЈ ИМЕ ДЈЕЧАКУ!</a:t>
            </a:r>
          </a:p>
          <a:p>
            <a:pPr marL="514350" indent="-514350">
              <a:buAutoNum type="arabicPeriod"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26828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054" y="609600"/>
            <a:ext cx="8421947" cy="980209"/>
          </a:xfrm>
        </p:spPr>
        <p:txBody>
          <a:bodyPr/>
          <a:lstStyle/>
          <a:p>
            <a:r>
              <a:rPr lang="sr-Cyrl-RS" b="1" u="sng" dirty="0" smtClean="0">
                <a:solidFill>
                  <a:srgbClr val="FF0000"/>
                </a:solidFill>
              </a:rPr>
              <a:t>ЗАДАТАК ЗА САМОСТАЛАН РАД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77333" y="1755344"/>
            <a:ext cx="8596668" cy="3880773"/>
          </a:xfrm>
        </p:spPr>
        <p:txBody>
          <a:bodyPr>
            <a:normAutofit/>
          </a:bodyPr>
          <a:lstStyle/>
          <a:p>
            <a:r>
              <a:rPr lang="sr-Cyrl-RS" sz="3200" b="1" dirty="0" smtClean="0"/>
              <a:t>Одреди наслов приче</a:t>
            </a:r>
            <a:r>
              <a:rPr lang="en-US" sz="3200" b="1" dirty="0" smtClean="0"/>
              <a:t>.</a:t>
            </a:r>
            <a:endParaRPr lang="sr-Cyrl-RS" sz="3200" b="1" dirty="0" smtClean="0"/>
          </a:p>
          <a:p>
            <a:r>
              <a:rPr lang="sr-Cyrl-RS" sz="3200" b="1" dirty="0" smtClean="0"/>
              <a:t>У свеску запиши догађај који се десио</a:t>
            </a:r>
            <a:r>
              <a:rPr lang="en-US" sz="3200" b="1" dirty="0" smtClean="0"/>
              <a:t>.</a:t>
            </a:r>
            <a:endParaRPr lang="sr-Cyrl-RS" sz="3200" b="1" dirty="0" smtClean="0"/>
          </a:p>
          <a:p>
            <a:r>
              <a:rPr lang="sr-Cyrl-RS" sz="3200" b="1" dirty="0" smtClean="0"/>
              <a:t>Илустровати догађај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4" y="427400"/>
            <a:ext cx="2400299" cy="33583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3" y="3900055"/>
            <a:ext cx="4935682" cy="28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181</Words>
  <Application>Microsoft Office PowerPoint</Application>
  <PresentationFormat>Široki ekran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Српски језик</vt:lpstr>
      <vt:lpstr>PowerPoint prezentacija</vt:lpstr>
      <vt:lpstr>PowerPoint prezentacija</vt:lpstr>
      <vt:lpstr>ЗАДАТАК СА ПРЕТХОДНОГ ЧАСА</vt:lpstr>
      <vt:lpstr>ПОЖАР У КУЋИ</vt:lpstr>
      <vt:lpstr>PowerPoint prezentacija</vt:lpstr>
      <vt:lpstr>Погледај слику и испричај причу</vt:lpstr>
      <vt:lpstr>PowerPoint prezentacija</vt:lpstr>
      <vt:lpstr>ЗАДАТАК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MM</dc:creator>
  <cp:lastModifiedBy>MM</cp:lastModifiedBy>
  <cp:revision>36</cp:revision>
  <dcterms:created xsi:type="dcterms:W3CDTF">2020-11-07T21:45:13Z</dcterms:created>
  <dcterms:modified xsi:type="dcterms:W3CDTF">2020-11-12T22:46:15Z</dcterms:modified>
</cp:coreProperties>
</file>