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1" r:id="rId3"/>
    <p:sldId id="257" r:id="rId4"/>
    <p:sldId id="259" r:id="rId5"/>
    <p:sldId id="262" r:id="rId6"/>
    <p:sldId id="264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3" d="100"/>
          <a:sy n="73" d="100"/>
        </p:scale>
        <p:origin x="-60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62FAD-8245-496C-8BD4-5F324D278110}" type="datetimeFigureOut">
              <a:rPr lang="en-US" smtClean="0"/>
              <a:pPr/>
              <a:t>11/18/2020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8845F-5F2B-4908-BFCC-1762065D21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33896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62FAD-8245-496C-8BD4-5F324D278110}" type="datetimeFigureOut">
              <a:rPr lang="en-US" smtClean="0"/>
              <a:pPr/>
              <a:t>11/18/2020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8845F-5F2B-4908-BFCC-1762065D21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70858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62FAD-8245-496C-8BD4-5F324D278110}" type="datetimeFigureOut">
              <a:rPr lang="en-US" smtClean="0"/>
              <a:pPr/>
              <a:t>11/18/2020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8845F-5F2B-4908-BFCC-1762065D21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84425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62FAD-8245-496C-8BD4-5F324D278110}" type="datetimeFigureOut">
              <a:rPr lang="en-US" smtClean="0"/>
              <a:pPr/>
              <a:t>11/18/2020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8845F-5F2B-4908-BFCC-1762065D21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04382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62FAD-8245-496C-8BD4-5F324D278110}" type="datetimeFigureOut">
              <a:rPr lang="en-US" smtClean="0"/>
              <a:pPr/>
              <a:t>11/18/2020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8845F-5F2B-4908-BFCC-1762065D21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45237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62FAD-8245-496C-8BD4-5F324D278110}" type="datetimeFigureOut">
              <a:rPr lang="en-US" smtClean="0"/>
              <a:pPr/>
              <a:t>11/18/2020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8845F-5F2B-4908-BFCC-1762065D21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55756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62FAD-8245-496C-8BD4-5F324D278110}" type="datetimeFigureOut">
              <a:rPr lang="en-US" smtClean="0"/>
              <a:pPr/>
              <a:t>11/18/2020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8845F-5F2B-4908-BFCC-1762065D21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463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62FAD-8245-496C-8BD4-5F324D278110}" type="datetimeFigureOut">
              <a:rPr lang="en-US" smtClean="0"/>
              <a:pPr/>
              <a:t>11/18/2020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8845F-5F2B-4908-BFCC-1762065D21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498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62FAD-8245-496C-8BD4-5F324D278110}" type="datetimeFigureOut">
              <a:rPr lang="en-US" smtClean="0"/>
              <a:pPr/>
              <a:t>11/18/2020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8845F-5F2B-4908-BFCC-1762065D21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50874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62FAD-8245-496C-8BD4-5F324D278110}" type="datetimeFigureOut">
              <a:rPr lang="en-US" smtClean="0"/>
              <a:pPr/>
              <a:t>11/18/2020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8845F-5F2B-4908-BFCC-1762065D21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6647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62FAD-8245-496C-8BD4-5F324D278110}" type="datetimeFigureOut">
              <a:rPr lang="en-US" smtClean="0"/>
              <a:pPr/>
              <a:t>11/18/2020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8845F-5F2B-4908-BFCC-1762065D21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23194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662FAD-8245-496C-8BD4-5F324D278110}" type="datetimeFigureOut">
              <a:rPr lang="en-US" smtClean="0"/>
              <a:pPr/>
              <a:t>11/18/2020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B8845F-5F2B-4908-BFCC-1762065D21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09812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56709" y="2699657"/>
            <a:ext cx="5969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 smtClean="0">
                <a:latin typeface="Times New Roman" pitchFamily="18" charset="0"/>
                <a:cs typeface="Times New Roman" pitchFamily="18" charset="0"/>
              </a:rPr>
              <a:t>КРЕТАЊЕ ВИШЕ ОБЛИКА У ПРИРОДИ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Sun Animation Gif - ClipArt Best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1882" y="375939"/>
            <a:ext cx="3333750" cy="22193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lmu Pengetahuan 8: Dog Gif Transparent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514" y="3601730"/>
            <a:ext cx="4105729" cy="25747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101033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1114" y="762000"/>
            <a:ext cx="4590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СВИЈЕТ У КОМЕ СЕ КРЕЋЕМО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29856" y="1731994"/>
            <a:ext cx="33323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природи се све креће.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91150" y="2304110"/>
            <a:ext cx="35984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Бића и предмети се крећу.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91150" y="2910587"/>
            <a:ext cx="4737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 значи да мијењају свој положај.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91150" y="3517064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Бића се крећу на различите начине.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2514" y="1445139"/>
            <a:ext cx="6474280" cy="45773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91150" y="4492873"/>
            <a:ext cx="37372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Људи и животиње покрећу</a:t>
            </a:r>
            <a:endParaRPr lang="sr-Latn-BA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друге предмете.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9806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228" y="364152"/>
            <a:ext cx="11049000" cy="1325563"/>
          </a:xfrm>
        </p:spPr>
        <p:txBody>
          <a:bodyPr>
            <a:noAutofit/>
          </a:bodyPr>
          <a:lstStyle/>
          <a:p>
            <a:r>
              <a:rPr lang="sr-Latn-B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ИЈЕЛА СЕ КРЕЋУ НА КОПНУ, ВОДИ И У ВАЗДУХУ.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ХОДАЊЕ, ТРЧАЊЕ, ЛЕТЕЊЕ, ПЛИВАЊЕ, КОТРЉАЊЕ, ОКРЕТАЊЕ, ПАДАЊЕ, СУ РАЗЛИЧИТЕ ВРСТЕ КРЕТАЊА</a:t>
            </a:r>
            <a:r>
              <a:rPr lang="sr-Latn-B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784" y="1948392"/>
            <a:ext cx="2143125" cy="21431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915" y="2128690"/>
            <a:ext cx="1073430" cy="19907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176" y="4415515"/>
            <a:ext cx="2313731" cy="1809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893" y="2176363"/>
            <a:ext cx="1620611" cy="18521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001" y="4415515"/>
            <a:ext cx="2743200" cy="16668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8566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5914" y="602121"/>
            <a:ext cx="102325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ТИЈ</a:t>
            </a:r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ЕЛО МИЈЕЊА СВОЈУ БРЗИНУ КРЕТАЊА. НЕКАДА СЕ КРЕЋЕ </a:t>
            </a:r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СПОРИЈЕ, </a:t>
            </a:r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 НЕКАДА БРЖЕ. 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74372" y="2080302"/>
            <a:ext cx="8382000" cy="246992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996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9061"/>
            <a:ext cx="12192000" cy="6858000"/>
          </a:xfrm>
          <a:prstGeom prst="rect">
            <a:avLst/>
          </a:prstGeom>
        </p:spPr>
      </p:pic>
      <p:pic>
        <p:nvPicPr>
          <p:cNvPr id="3" name="Picture 2" descr="Migracijski ptica - gif.ovh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060" y="1766888"/>
            <a:ext cx="4114800" cy="10287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Migracijski ptica - gif.ovh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261" y="2281238"/>
            <a:ext cx="5276397" cy="10287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Migracijski ptica - gif.ovh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657" y="1418545"/>
            <a:ext cx="4114800" cy="10287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Migracijski ptica - gif.ovh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860" y="1227366"/>
            <a:ext cx="4114800" cy="10287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Migracijski ptica - gif.ovh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857" y="1658712"/>
            <a:ext cx="4114800" cy="10287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Migracijski ptica - gif.ovh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261" y="860316"/>
            <a:ext cx="4114800" cy="10287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Migracijski ptica - gif.ovh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464" y="1057612"/>
            <a:ext cx="4114800" cy="10287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Migracijski ptica - gif.ovh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921" y="914404"/>
            <a:ext cx="4114800" cy="10287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Migracijski ptica - gif.ovh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358" y="1932555"/>
            <a:ext cx="4114800" cy="10287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Migracijski ptica - gif.ovh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719" y="429485"/>
            <a:ext cx="4114800" cy="10287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Migracijski ptica - gif.ovh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67" y="1548495"/>
            <a:ext cx="4114800" cy="10287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Migracijski ptica - gif.ovh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0" y="2527872"/>
            <a:ext cx="4114800" cy="10287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Migracijski ptica - gif.ovh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425" y="2367987"/>
            <a:ext cx="4114800" cy="10287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Migracijski ptica - gif.ovh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6953" y="150697"/>
            <a:ext cx="4114800" cy="10287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Migracijski ptica - gif.ovh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115" y="365860"/>
            <a:ext cx="4114800" cy="10287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5939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52355" y="157299"/>
            <a:ext cx="7077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Ученички рад, кретање више облика у простору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53090" y="1084217"/>
            <a:ext cx="4433569" cy="527739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80789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79</Words>
  <Application>Microsoft Office PowerPoint</Application>
  <PresentationFormat>Custom</PresentationFormat>
  <Paragraphs>11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Slide 1</vt:lpstr>
      <vt:lpstr>Slide 2</vt:lpstr>
      <vt:lpstr>TИЈЕЛА СЕ КРЕЋУ НА КОПНУ, ВОДИ И У ВАЗДУХУ.  ХОДАЊЕ, ТРЧАЊЕ, ЛЕТЕЊЕ, ПЛИВАЊЕ, КОТРЉАЊЕ, ОКРЕТАЊЕ, ПАДАЊЕ, СУ РАЗЛИЧИТЕ ВРСТЕ КРЕТАЊА.</vt:lpstr>
      <vt:lpstr>Slide 4</vt:lpstr>
      <vt:lpstr>Slide 5</vt:lpstr>
      <vt:lpstr>Slide 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КРЕТАЊЕ ВИШЕ ОБЛИКА У ПРИРОДИ Кретање је промена положаја једног тела у односу на друго.          ПОСТОЈЕ РАЗЛИКЕ У БРЗИНИ КРЕТАЊА. РАЗЛИЧИТА ТЕЛА КРЕЋУ СЕ РАЗЛИЧИТОМ БРЗИНОМ. И ЈЕДНО ИСТО ТЕЛО МОЖЕ СЕ КРЕТАТИ РАЗЛИЧИТОМ БРЗИНОМ. БРЗИНА КОЈОМ СЕ ТЕЛА КРЕЋУ ЗАВИСИ ОД : - ЊИХОВОГ ОБЛИКА И ВЕЛИЧИНЕ, - МАТЕРИЈАЛА ОД КОГ СУ НАПРАВЉЕНИ, - ПОДЛОГЕ ПО КОЈОЈ СЕ КРЕЋУ, - ЈАЧИНЕ ( СНАГЕ ) КОЈОМ СУ ПОКРЕНУТА</dc:title>
  <dc:creator>mm</dc:creator>
  <cp:lastModifiedBy>Gordana Popadic</cp:lastModifiedBy>
  <cp:revision>20</cp:revision>
  <dcterms:created xsi:type="dcterms:W3CDTF">2020-11-05T18:55:09Z</dcterms:created>
  <dcterms:modified xsi:type="dcterms:W3CDTF">2020-11-18T08:20:34Z</dcterms:modified>
</cp:coreProperties>
</file>