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631DD7-D06F-4BC5-9A9E-2F2B6DF66C4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DF94FF-03E3-493F-8AC7-13F1E2F172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 smtClean="0"/>
              <a:t>Berufe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Tschüs </a:t>
            </a:r>
            <a:r>
              <a:rPr lang="de-DE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70892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600" b="1" dirty="0" smtClean="0"/>
              <a:t>Was sind Berufe?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19675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Polizist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119675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Automechaniker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26876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Lehrer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71703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Arzt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450912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Informatiker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393305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Hausmeister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515719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Architekt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Wir </a:t>
            </a:r>
            <a:r>
              <a:rPr lang="de-DE" dirty="0" smtClean="0"/>
              <a:t>lernen </a:t>
            </a:r>
            <a:r>
              <a:rPr lang="de-DE" dirty="0" smtClean="0"/>
              <a:t>Berufe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Malvorlage Lehrer - Kostenlose Ausmalbilder Zum Ausdrucken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3848" y="119675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Mann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119675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Frau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242088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Lehrerin</a:t>
            </a:r>
            <a:endParaRPr lang="en-US" sz="2400" dirty="0"/>
          </a:p>
        </p:txBody>
      </p:sp>
      <p:pic>
        <p:nvPicPr>
          <p:cNvPr id="9" name="Picture 8" descr="Malvorlage Arzt - Kostenlose Ausmalbilder Zum Ausdrucken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33056"/>
            <a:ext cx="1809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59832" y="45811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Arzt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45811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Ärztin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usmalbilder, Malvorlagen – Bäcker kostenlos zum Ausdrucken | Märchen aus  aller Welt, der Brüder Grimm, von Andersen, online les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1"/>
            <a:ext cx="15841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91880" y="3326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Mann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3326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Frau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141277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Bäcker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41277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Bäckerin</a:t>
            </a:r>
            <a:endParaRPr lang="en-US" sz="2400" dirty="0"/>
          </a:p>
        </p:txBody>
      </p:sp>
      <p:pic>
        <p:nvPicPr>
          <p:cNvPr id="7" name="Picture 6" descr="Ausmalbild: Koch serviert das Mittag | Ausmalbilder kostenlos zum ausdruck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24944"/>
            <a:ext cx="1524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43808" y="33569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Koch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32849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Köchin</a:t>
            </a:r>
            <a:endParaRPr lang="en-US" sz="2400" dirty="0"/>
          </a:p>
        </p:txBody>
      </p:sp>
      <p:pic>
        <p:nvPicPr>
          <p:cNvPr id="10" name="Picture 9" descr="Malvorlage Schere und Kamm - Kostenlose Ausmalbilder Zum Ausdrucken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1895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987824" y="530120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Friseur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522920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Friseurin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9" grpId="0" build="p"/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änger malvorlage | Coloring and Malvorlaga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18954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19872" y="1886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Mann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1886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Frau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14847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Sänger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Sängerin</a:t>
            </a:r>
            <a:endParaRPr lang="en-US" sz="2400" dirty="0"/>
          </a:p>
        </p:txBody>
      </p:sp>
      <p:pic>
        <p:nvPicPr>
          <p:cNvPr id="7" name="Picture 6" descr="Ausmalbild: Schauspieler | Ausmalbilder kostenlos zum ausdruck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068961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75856" y="35730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Schauspieler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35730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Schauspielerin</a:t>
            </a:r>
            <a:endParaRPr lang="en-US" sz="2400" dirty="0"/>
          </a:p>
        </p:txBody>
      </p:sp>
      <p:pic>
        <p:nvPicPr>
          <p:cNvPr id="10" name="Picture 9" descr="malvorlage verkäufer | Coloring and Malvorlaga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000625"/>
            <a:ext cx="189128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275856" y="55172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Verkäufer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551723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Verkäuferin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9" grpId="0" build="p"/>
      <p:bldP spid="11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cuums Stock Vectors, Royalty Free Vacuums Illustrations | Depositphotos®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03848" y="26064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Mann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606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Frau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9168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Hausmann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191683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Hausfrau</a:t>
            </a:r>
            <a:endParaRPr lang="en-US" sz="2400" dirty="0"/>
          </a:p>
        </p:txBody>
      </p:sp>
      <p:pic>
        <p:nvPicPr>
          <p:cNvPr id="7" name="Picture 6" descr="Ausmalbilder Feuerwehr 3 | Ausmalbild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89040"/>
            <a:ext cx="216024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75856" y="443711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Feuerwehrmann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443711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Feuerwehrfrau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arbeitet wo?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               arbeitet im Krankenhaus.</a:t>
            </a:r>
          </a:p>
          <a:p>
            <a:r>
              <a:rPr lang="de-DE" dirty="0" smtClean="0"/>
              <a:t> 		        arbeitet in der Schule.</a:t>
            </a:r>
          </a:p>
          <a:p>
            <a:r>
              <a:rPr lang="de-DE" dirty="0" smtClean="0"/>
              <a:t>                       arbeitet im Friseursalon.</a:t>
            </a:r>
          </a:p>
          <a:p>
            <a:r>
              <a:rPr lang="de-DE" dirty="0" smtClean="0"/>
              <a:t>                         arbeitet in der Bäckerei.</a:t>
            </a:r>
          </a:p>
          <a:p>
            <a:r>
              <a:rPr lang="de-DE" dirty="0" smtClean="0"/>
              <a:t>                                 arbeitet im Theater.</a:t>
            </a:r>
          </a:p>
          <a:p>
            <a:r>
              <a:rPr lang="de-DE" dirty="0" smtClean="0"/>
              <a:t>                                   arbeitet in der Werkstatt.</a:t>
            </a:r>
          </a:p>
          <a:p>
            <a:r>
              <a:rPr lang="de-DE" dirty="0" smtClean="0"/>
              <a:t> </a:t>
            </a:r>
            <a:r>
              <a:rPr lang="de-DE" dirty="0" smtClean="0"/>
              <a:t>                             arbeitet im Supermarkt.</a:t>
            </a:r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Arzt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Lehrerin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70892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Friseur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28498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Bäckerin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86104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Schauspieler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509120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Der Automechaniker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085184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Verkäuferin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machen die Personen?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                   arbeitet mit Patienten.</a:t>
            </a:r>
          </a:p>
          <a:p>
            <a:r>
              <a:rPr lang="de-DE" dirty="0" smtClean="0"/>
              <a:t> </a:t>
            </a:r>
            <a:r>
              <a:rPr lang="de-DE" dirty="0" smtClean="0"/>
              <a:t>                      unterrichtet.</a:t>
            </a:r>
          </a:p>
          <a:p>
            <a:r>
              <a:rPr lang="de-DE" dirty="0" smtClean="0"/>
              <a:t>                           verkauft verschiedene Sachen.</a:t>
            </a:r>
          </a:p>
          <a:p>
            <a:r>
              <a:rPr lang="de-DE" dirty="0" smtClean="0"/>
              <a:t> </a:t>
            </a:r>
            <a:r>
              <a:rPr lang="de-DE" dirty="0" smtClean="0"/>
              <a:t>                        singt.</a:t>
            </a:r>
          </a:p>
          <a:p>
            <a:r>
              <a:rPr lang="de-DE" dirty="0" smtClean="0"/>
              <a:t>                                      repariert Autos.</a:t>
            </a:r>
          </a:p>
          <a:p>
            <a:r>
              <a:rPr lang="de-DE" dirty="0" smtClean="0"/>
              <a:t> </a:t>
            </a:r>
            <a:r>
              <a:rPr lang="de-DE" dirty="0" smtClean="0"/>
              <a:t>                       kocht.</a:t>
            </a:r>
          </a:p>
          <a:p>
            <a:r>
              <a:rPr lang="de-DE" dirty="0" smtClean="0"/>
              <a:t> </a:t>
            </a:r>
            <a:r>
              <a:rPr lang="de-DE" dirty="0" smtClean="0"/>
              <a:t>                              arbeitet am Computer.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Ärztin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13285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Lehrer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0892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Verkäufer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Sängerin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93305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Automechaniker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50912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Köchin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08518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 Informatiker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Mein Beruf - Hausaufgabe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bist du von Beruf?</a:t>
            </a:r>
          </a:p>
          <a:p>
            <a:r>
              <a:rPr lang="de-DE" dirty="0" smtClean="0"/>
              <a:t>Was möchtest du später werden?</a:t>
            </a:r>
          </a:p>
          <a:p>
            <a:r>
              <a:rPr lang="de-DE" dirty="0" smtClean="0"/>
              <a:t>Was macht man in diesem Beruf?</a:t>
            </a:r>
          </a:p>
          <a:p>
            <a:r>
              <a:rPr lang="de-DE" dirty="0" smtClean="0"/>
              <a:t>Wo möchtest du arbeiten?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144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Berufe</vt:lpstr>
      <vt:lpstr>Slide 2</vt:lpstr>
      <vt:lpstr>Wir lernen Berufe </vt:lpstr>
      <vt:lpstr>Slide 4</vt:lpstr>
      <vt:lpstr>Slide 5</vt:lpstr>
      <vt:lpstr>Slide 6</vt:lpstr>
      <vt:lpstr>Wer arbeitet wo?</vt:lpstr>
      <vt:lpstr>Was machen die Personen?</vt:lpstr>
      <vt:lpstr>Mein Beruf - Hausaufgabe</vt:lpstr>
      <vt:lpstr>Tschüs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Berufe</dc:title>
  <dc:creator>PC</dc:creator>
  <cp:lastModifiedBy>PC</cp:lastModifiedBy>
  <cp:revision>18</cp:revision>
  <dcterms:created xsi:type="dcterms:W3CDTF">2020-11-08T21:51:59Z</dcterms:created>
  <dcterms:modified xsi:type="dcterms:W3CDTF">2020-11-08T23:46:26Z</dcterms:modified>
</cp:coreProperties>
</file>