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61838" cy="6858000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038" y="-192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Kliknite i uredite stil podnaslova mastera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817332" y="274639"/>
            <a:ext cx="2736414" cy="5851525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608092" y="274639"/>
            <a:ext cx="8006543" cy="5851525"/>
          </a:xfrm>
        </p:spPr>
        <p:txBody>
          <a:bodyPr vert="eaVert"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stilove teksta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EB143-DC6C-420A-9F3D-B0C1D8BBA21A}" type="datetimeFigureOut">
              <a:rPr lang="sr-Latn-CS" smtClean="0"/>
              <a:pPr/>
              <a:t>21.5.2020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62023-0378-45BF-BB63-A52A2EBA8739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2138" y="980730"/>
            <a:ext cx="10337562" cy="1656183"/>
          </a:xfrm>
        </p:spPr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МАТЕМАТИЧКИ ИЗРАЗИ</a:t>
            </a:r>
            <a:endParaRPr lang="sr-Latn-C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4535" y="3645024"/>
            <a:ext cx="6763978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6053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92287" y="1052736"/>
            <a:ext cx="10945654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САБИРАЊЕ</a:t>
            </a:r>
          </a:p>
          <a:p>
            <a:pPr marL="0" indent="0" algn="ctr">
              <a:buNone/>
            </a:pP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+ 3 = 5</a:t>
            </a:r>
          </a:p>
          <a:p>
            <a:pPr marL="0" indent="0" algn="ctr">
              <a:buNone/>
            </a:pPr>
            <a:endParaRPr lang="sr-Cyrl-R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sr-Cyrl-R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sr-Cyrl-R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sr-Cyrl-R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ОДУЗИМАЊЕ</a:t>
            </a:r>
          </a:p>
          <a:p>
            <a:pPr marL="0" indent="0" algn="ctr">
              <a:buNone/>
            </a:pP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– 2 = 2</a:t>
            </a:r>
          </a:p>
        </p:txBody>
      </p:sp>
      <p:sp>
        <p:nvSpPr>
          <p:cNvPr id="4" name="Rectangle 3"/>
          <p:cNvSpPr/>
          <p:nvPr/>
        </p:nvSpPr>
        <p:spPr>
          <a:xfrm>
            <a:off x="2192487" y="2420888"/>
            <a:ext cx="2308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први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сабирак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697827" y="2636913"/>
            <a:ext cx="24509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други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сабирак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7809111" y="1700808"/>
            <a:ext cx="970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збир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136703" y="2060848"/>
            <a:ext cx="766185" cy="36004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936903" y="2132856"/>
            <a:ext cx="574639" cy="504056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656983" y="1916832"/>
            <a:ext cx="957731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208711" y="4941168"/>
            <a:ext cx="766185" cy="36004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824633" y="5301209"/>
            <a:ext cx="1721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умањеник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6080919" y="5517232"/>
            <a:ext cx="1725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умањилац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7737103" y="4581128"/>
            <a:ext cx="1363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разлика</a:t>
            </a:r>
            <a:endParaRPr lang="sr-Latn-C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864895" y="5013176"/>
            <a:ext cx="574639" cy="504056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656983" y="4797152"/>
            <a:ext cx="957731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564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92287" y="1124744"/>
            <a:ext cx="1094565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sr-Cyrl-R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МНОЖЕЊЕ </a:t>
            </a:r>
          </a:p>
          <a:p>
            <a:pPr marL="0" indent="0" algn="ctr">
              <a:buNone/>
            </a:pP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 = 15</a:t>
            </a:r>
          </a:p>
          <a:p>
            <a:pPr marL="0" indent="0" algn="ctr">
              <a:buNone/>
            </a:pPr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ДИЈЕЉЕЊЕ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 : 3 = 4</a:t>
            </a:r>
          </a:p>
        </p:txBody>
      </p:sp>
      <p:sp>
        <p:nvSpPr>
          <p:cNvPr id="4" name="Rectangle 3"/>
          <p:cNvSpPr/>
          <p:nvPr/>
        </p:nvSpPr>
        <p:spPr>
          <a:xfrm>
            <a:off x="2408511" y="2564904"/>
            <a:ext cx="23871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први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чинилац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792887" y="2636912"/>
            <a:ext cx="2529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други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чинилац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7881119" y="1772816"/>
            <a:ext cx="15889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производ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261229" y="2204864"/>
            <a:ext cx="766185" cy="36004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720879" y="2204864"/>
            <a:ext cx="574639" cy="504056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728991" y="1988840"/>
            <a:ext cx="957731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200599" y="5229200"/>
            <a:ext cx="16946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дјељеник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152927" y="5373216"/>
            <a:ext cx="16177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дјелилац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7881119" y="4437112"/>
            <a:ext cx="16284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количник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357002" y="4869160"/>
            <a:ext cx="766185" cy="36004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08911" y="4869160"/>
            <a:ext cx="574639" cy="504056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728991" y="4653136"/>
            <a:ext cx="957731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7520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608092" y="980729"/>
            <a:ext cx="10945654" cy="514543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Записе као што су:</a:t>
            </a:r>
          </a:p>
          <a:p>
            <a:pPr marL="0" indent="0" algn="ctr">
              <a:buNone/>
            </a:pP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+ б, а – б, а </a:t>
            </a: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б, а : б</a:t>
            </a:r>
          </a:p>
          <a:p>
            <a:pPr marL="0" indent="0" algn="ctr">
              <a:buNone/>
            </a:pPr>
            <a:r>
              <a:rPr lang="sr-Cyrl-R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овемо МАТЕМАТИЧКИ ИЗРАЗИ.</a:t>
            </a:r>
          </a:p>
          <a:p>
            <a:pPr marL="0" indent="0" algn="ctr">
              <a:buNone/>
            </a:pPr>
            <a:endParaRPr lang="sr-Cyrl-R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sr-Cyrl-R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изразу:</a:t>
            </a:r>
          </a:p>
          <a:p>
            <a:pPr marL="0" indent="0" algn="ctr">
              <a:buNone/>
            </a:pP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8 + 2 = 10, број 10 је вриједност израза.</a:t>
            </a:r>
          </a:p>
          <a:p>
            <a:pPr marL="0" indent="0">
              <a:buNone/>
            </a:pPr>
            <a:endParaRPr lang="sr-Cyrl-R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r-Cyrl-R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 </a:t>
            </a:r>
            <a:endParaRPr lang="sr-Latn-C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93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680319" y="548680"/>
            <a:ext cx="10945654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Које су вриједности израза 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 : 3 =</a:t>
            </a:r>
            <a:r>
              <a:rPr lang="sr-Latn-C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2, </a:t>
            </a:r>
            <a:endParaRPr lang="sr-Latn-C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+ </a:t>
            </a:r>
            <a:r>
              <a:rPr lang="sr-Latn-C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sr-Latn-C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c, </a:t>
            </a:r>
          </a:p>
          <a:p>
            <a:pPr marL="0" indent="0">
              <a:buNone/>
            </a:pPr>
            <a:r>
              <a:rPr lang="sr-Latn-C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: b = c ?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Вриједност</a:t>
            </a:r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израза су: 2, </a:t>
            </a:r>
            <a:r>
              <a:rPr lang="sr-Latn-C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C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sr-Latn-C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Одреди </a:t>
            </a:r>
            <a:r>
              <a:rPr lang="sr-Cyrl-R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вриједност израза: </a:t>
            </a:r>
          </a:p>
          <a:p>
            <a:pPr marL="0" indent="0">
              <a:buNone/>
            </a:pPr>
            <a:endParaRPr lang="sr-Cyrl-R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25 + 5 </a:t>
            </a: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sr-Cyrl-R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C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C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0600" y="1844824"/>
            <a:ext cx="3893614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56583" y="5229200"/>
            <a:ext cx="22878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 + 20 =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R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15956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680319" y="332656"/>
            <a:ext cx="1094565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 збира бројева 26 и 37 одузми разлику бројева 48 и 29.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( 26 </a:t>
            </a:r>
            <a:r>
              <a:rPr lang="sr-Latn-C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37 ) </a:t>
            </a:r>
            <a:r>
              <a:rPr lang="sr-Latn-C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( 48 </a:t>
            </a:r>
            <a:r>
              <a:rPr lang="sr-Latn-C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C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29 ) = 63 </a:t>
            </a:r>
            <a:r>
              <a:rPr lang="sr-Latn-C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 = </a:t>
            </a:r>
            <a:r>
              <a:rPr lang="sr-Latn-C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44</a:t>
            </a:r>
            <a:endParaRPr lang="sr-Cyrl-R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Latn-C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1743" y="4309695"/>
            <a:ext cx="4118245" cy="192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199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608311" y="548680"/>
            <a:ext cx="10945654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Напиши збир, разлику, производ или количник израза: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10 + 2 и 6 : 3 </a:t>
            </a:r>
            <a:endParaRPr lang="sr-Latn-C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бир: ( 10 + 2 ) + ( 6 : 3 ) = 12 + 2 = 14</a:t>
            </a:r>
            <a:endParaRPr lang="sr-Latn-C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азлика: ( 10 + 2 ) – ( 6 : 3 ) = 12 – 2 = 10</a:t>
            </a:r>
            <a:endParaRPr lang="sr-Latn-C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производ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( 10 + 2 )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( 6 : 3) = 12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= 24</a:t>
            </a:r>
            <a:endParaRPr lang="sr-Latn-C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количник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( 10 + 2 ) : ( 6 : 3 ) = 12 : 2 = 6</a:t>
            </a:r>
            <a:endParaRPr lang="sr-Latn-C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00609" y="2204864"/>
            <a:ext cx="3686557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3414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Cyrl-RS" dirty="0" smtClean="0">
                <a:solidFill>
                  <a:schemeClr val="bg1"/>
                </a:solidFill>
              </a:rPr>
              <a:t>Задаци за самосталан рад:</a:t>
            </a:r>
            <a:endParaRPr lang="sr-Cyrl-R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sr-Cyrl-RS" smtClean="0">
                <a:solidFill>
                  <a:schemeClr val="bg1"/>
                </a:solidFill>
              </a:rPr>
              <a:t>Урадити преостале </a:t>
            </a:r>
            <a:r>
              <a:rPr lang="sr-Cyrl-RS" dirty="0" smtClean="0">
                <a:solidFill>
                  <a:schemeClr val="bg1"/>
                </a:solidFill>
              </a:rPr>
              <a:t>задатке </a:t>
            </a:r>
            <a:r>
              <a:rPr lang="sr-Cyrl-RS" smtClean="0">
                <a:solidFill>
                  <a:schemeClr val="bg1"/>
                </a:solidFill>
              </a:rPr>
              <a:t>у уџбенику Математике на страни </a:t>
            </a:r>
            <a:r>
              <a:rPr lang="sr-Cyrl-RS" dirty="0" smtClean="0">
                <a:solidFill>
                  <a:schemeClr val="bg1"/>
                </a:solidFill>
              </a:rPr>
              <a:t>120</a:t>
            </a:r>
            <a:r>
              <a:rPr lang="sr-Latn-CS" dirty="0" smtClean="0">
                <a:solidFill>
                  <a:schemeClr val="bg1"/>
                </a:solidFill>
              </a:rPr>
              <a:t>.</a:t>
            </a:r>
            <a:endParaRPr lang="sr-Cyrl-R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r-Latn-CS" dirty="0">
              <a:solidFill>
                <a:schemeClr val="bg1"/>
              </a:solidFill>
            </a:endParaRPr>
          </a:p>
        </p:txBody>
      </p:sp>
      <p:pic>
        <p:nvPicPr>
          <p:cNvPr id="2050" name="Picture 2" descr="Kako postići bolji uspeh deteta u škol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9993" y="3717032"/>
            <a:ext cx="7566078" cy="251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0921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285</Words>
  <Application>Microsoft Office PowerPoint</Application>
  <PresentationFormat>Custom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tema</vt:lpstr>
      <vt:lpstr>МАТЕМАТИЧКИ ИЗРАЗИ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МАТЕМАТИЧКИ ИЗРАЗИ</dc:title>
  <dc:creator>Nastavnik</dc:creator>
  <cp:lastModifiedBy>PC</cp:lastModifiedBy>
  <cp:revision>15</cp:revision>
  <dcterms:created xsi:type="dcterms:W3CDTF">2020-05-18T07:11:14Z</dcterms:created>
  <dcterms:modified xsi:type="dcterms:W3CDTF">2020-05-21T20:11:14Z</dcterms:modified>
</cp:coreProperties>
</file>