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DE30D-9C9D-4DDE-A39D-6195DAA16784}" v="835" dt="2020-05-04T09:01:57.464"/>
    <p1510:client id="{25D39298-E230-4187-9C0B-5A63787A1393}" v="1235" dt="2020-05-01T18:00:30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65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8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206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8737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79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41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1371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825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958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0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27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499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5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1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548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31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97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997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D27CF008-4B18-436D-B2D5-C1346C124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E22DAD8-5F67-4B73-ADA9-06EF381F7A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6">
            <a:extLst>
              <a:ext uri="{FF2B5EF4-FFF2-40B4-BE49-F238E27FC236}">
                <a16:creationId xmlns="" xmlns:a16="http://schemas.microsoft.com/office/drawing/2014/main" id="{E4F17063-EDA4-417B-946F-BA357F3B39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="" xmlns:a16="http://schemas.microsoft.com/office/drawing/2014/main" id="{BDD16EA1-C452-40B6-B8AA-34022C9EA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35458" y="640081"/>
            <a:ext cx="5878292" cy="3291844"/>
          </a:xfrm>
          <a:prstGeom prst="rect">
            <a:avLst/>
          </a:prstGeom>
          <a:effectLst/>
        </p:spPr>
      </p:pic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36F3EEA-55D4-4677-80E7-92D00B8F3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158A3-A69F-450C-BEBD-492D9797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ЗАШТО НАМ ЈЕ ПОТРЕБНА ВЛАСТ?</a:t>
            </a:r>
          </a:p>
        </p:txBody>
      </p:sp>
    </p:spTree>
    <p:extLst>
      <p:ext uri="{BB962C8B-B14F-4D97-AF65-F5344CB8AC3E}">
        <p14:creationId xmlns="" xmlns:p14="http://schemas.microsoft.com/office/powerpoint/2010/main" val="1657388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A000A1-FCF5-47E9-A859-DC4A7F8A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365125"/>
            <a:ext cx="11290300" cy="1604963"/>
          </a:xfrm>
        </p:spPr>
        <p:txBody>
          <a:bodyPr/>
          <a:lstStyle/>
          <a:p>
            <a:r>
              <a:rPr lang="en-US" sz="3600" dirty="0" err="1">
                <a:solidFill>
                  <a:srgbClr val="00B0F0"/>
                </a:solidFill>
                <a:cs typeface="Calibri Light"/>
              </a:rPr>
              <a:t>Природна</a:t>
            </a:r>
            <a:r>
              <a:rPr lang="en-US" sz="3600" dirty="0">
                <a:solidFill>
                  <a:srgbClr val="00B0F0"/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rgbClr val="00B0F0"/>
                </a:solidFill>
                <a:cs typeface="Calibri Light"/>
              </a:rPr>
              <a:t>права</a:t>
            </a:r>
            <a:r>
              <a:rPr lang="en-US" sz="3600" dirty="0">
                <a:solidFill>
                  <a:srgbClr val="00B0F0"/>
                </a:solidFill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су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права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која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људи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стичу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својим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рађењем</a:t>
            </a:r>
            <a:r>
              <a:rPr lang="en-US" sz="3600" dirty="0">
                <a:cs typeface="Calibri Light"/>
              </a:rPr>
              <a:t> и </a:t>
            </a:r>
            <a:r>
              <a:rPr lang="en-US" sz="3600" dirty="0" err="1">
                <a:cs typeface="Calibri Light"/>
              </a:rPr>
              <a:t>неотуђиви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су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дио</a:t>
            </a:r>
            <a:r>
              <a:rPr lang="en-US" sz="3600" dirty="0">
                <a:cs typeface="Calibri Light"/>
              </a:rPr>
              <a:t> </a:t>
            </a:r>
            <a:r>
              <a:rPr lang="en-US" sz="3600" dirty="0" err="1">
                <a:cs typeface="Calibri Light"/>
              </a:rPr>
              <a:t>човјека</a:t>
            </a:r>
            <a:r>
              <a:rPr lang="en-US" sz="3600" dirty="0">
                <a:cs typeface="Calibri Light"/>
              </a:rPr>
              <a:t>.</a:t>
            </a:r>
            <a:br>
              <a:rPr lang="en-US" sz="3600" dirty="0">
                <a:cs typeface="Calibri Light"/>
              </a:rPr>
            </a:br>
            <a:endParaRPr lang="en-US" sz="3600" dirty="0">
              <a:cs typeface="Calibri Light"/>
            </a:endParaRPr>
          </a:p>
        </p:txBody>
      </p:sp>
      <p:pic>
        <p:nvPicPr>
          <p:cNvPr id="4" name="Picture 4" descr="A hand holding a blue shirt&#10;&#10;Description generated with high confidence">
            <a:extLst>
              <a:ext uri="{FF2B5EF4-FFF2-40B4-BE49-F238E27FC236}">
                <a16:creationId xmlns="" xmlns:a16="http://schemas.microsoft.com/office/drawing/2014/main" id="{B3066CB1-EB60-437C-9A05-52882D33D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072" y="2700323"/>
            <a:ext cx="6779104" cy="3308350"/>
          </a:xfrm>
        </p:spPr>
      </p:pic>
    </p:spTree>
    <p:extLst>
      <p:ext uri="{BB962C8B-B14F-4D97-AF65-F5344CB8AC3E}">
        <p14:creationId xmlns="" xmlns:p14="http://schemas.microsoft.com/office/powerpoint/2010/main" val="155559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D6FFE-D80B-4CCA-8231-BC7CAAB1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0" y="314325"/>
            <a:ext cx="6477000" cy="6367463"/>
          </a:xfrm>
        </p:spPr>
        <p:txBody>
          <a:bodyPr>
            <a:normAutofit/>
          </a:bodyPr>
          <a:lstStyle/>
          <a:p>
            <a:r>
              <a:rPr lang="en-US" sz="3200" dirty="0" err="1">
                <a:cs typeface="Calibri Light"/>
              </a:rPr>
              <a:t>Џон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Лок</a:t>
            </a:r>
            <a:r>
              <a:rPr lang="en-US" sz="3200" dirty="0">
                <a:cs typeface="Calibri Light"/>
              </a:rPr>
              <a:t>, </a:t>
            </a:r>
            <a:r>
              <a:rPr lang="en-US" sz="3200" dirty="0" err="1">
                <a:cs typeface="Calibri Light"/>
              </a:rPr>
              <a:t>чувени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енглески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филозоф</a:t>
            </a:r>
            <a:r>
              <a:rPr lang="en-US" sz="3200" dirty="0">
                <a:cs typeface="Calibri Light"/>
              </a:rPr>
              <a:t> и </a:t>
            </a:r>
            <a:r>
              <a:rPr lang="en-US" sz="3200" dirty="0" err="1">
                <a:cs typeface="Calibri Light"/>
              </a:rPr>
              <a:t>љекар</a:t>
            </a:r>
            <a:r>
              <a:rPr lang="en-US" sz="3200" dirty="0">
                <a:cs typeface="Calibri Light"/>
              </a:rPr>
              <a:t>, </a:t>
            </a:r>
            <a:r>
              <a:rPr lang="en-US" sz="3200" dirty="0" err="1">
                <a:cs typeface="Calibri Light"/>
              </a:rPr>
              <a:t>који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је</a:t>
            </a:r>
            <a:r>
              <a:rPr lang="en-US" sz="3200" dirty="0">
                <a:cs typeface="Calibri Light"/>
              </a:rPr>
              <a:t> </a:t>
            </a:r>
            <a:r>
              <a:rPr lang="en-US" sz="3200" dirty="0" err="1">
                <a:cs typeface="Calibri Light"/>
              </a:rPr>
              <a:t>живио</a:t>
            </a:r>
            <a:r>
              <a:rPr lang="en-US" sz="3200" dirty="0">
                <a:cs typeface="Calibri Light"/>
              </a:rPr>
              <a:t> у 17. </a:t>
            </a:r>
            <a:r>
              <a:rPr lang="en-US" sz="3200" dirty="0" err="1">
                <a:cs typeface="Calibri Light"/>
              </a:rPr>
              <a:t>вијеку</a:t>
            </a:r>
            <a:r>
              <a:rPr lang="en-US" sz="3200" dirty="0">
                <a:cs typeface="Calibri Light"/>
              </a:rPr>
              <a:t> </a:t>
            </a:r>
            <a:r>
              <a:rPr lang="en-US" sz="3200" dirty="0" err="1">
                <a:cs typeface="Calibri Light"/>
              </a:rPr>
              <a:t>промишљао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је</a:t>
            </a:r>
            <a:r>
              <a:rPr lang="en-US" sz="3200" dirty="0">
                <a:cs typeface="Calibri Light"/>
              </a:rPr>
              <a:t> о </a:t>
            </a:r>
            <a:r>
              <a:rPr lang="en-US" sz="3200" dirty="0" err="1">
                <a:cs typeface="Calibri Light"/>
              </a:rPr>
              <a:t>природним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правима</a:t>
            </a:r>
            <a:r>
              <a:rPr lang="en-US" sz="3200" dirty="0">
                <a:cs typeface="Calibri Light"/>
              </a:rPr>
              <a:t>, </a:t>
            </a:r>
            <a:r>
              <a:rPr lang="en-US" sz="3200" dirty="0" err="1">
                <a:cs typeface="Calibri Light"/>
              </a:rPr>
              <a:t>природном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стању</a:t>
            </a:r>
            <a:r>
              <a:rPr lang="en-US" sz="3200" dirty="0">
                <a:cs typeface="Calibri Light"/>
              </a:rPr>
              <a:t>, </a:t>
            </a:r>
            <a:r>
              <a:rPr lang="en-US" sz="3200" dirty="0" err="1">
                <a:cs typeface="Calibri Light"/>
              </a:rPr>
              <a:t>друштвеном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уговору</a:t>
            </a:r>
            <a:r>
              <a:rPr lang="en-US" sz="3200" dirty="0">
                <a:cs typeface="Calibri Light"/>
              </a:rPr>
              <a:t>, </a:t>
            </a:r>
            <a:r>
              <a:rPr lang="en-US" sz="3200" dirty="0" err="1">
                <a:cs typeface="Calibri Light"/>
              </a:rPr>
              <a:t>циљу</a:t>
            </a:r>
            <a:r>
              <a:rPr lang="en-US" sz="3200" dirty="0">
                <a:cs typeface="Calibri Light"/>
              </a:rPr>
              <a:t> </a:t>
            </a:r>
            <a:r>
              <a:rPr lang="en-US" sz="3200" dirty="0" err="1">
                <a:cs typeface="Calibri Light"/>
              </a:rPr>
              <a:t>власти</a:t>
            </a:r>
            <a:r>
              <a:rPr lang="en-US" sz="3200" dirty="0">
                <a:cs typeface="Calibri Light"/>
              </a:rPr>
              <a:t>, </a:t>
            </a:r>
            <a:r>
              <a:rPr lang="en-US" sz="3200" dirty="0" err="1">
                <a:cs typeface="Calibri Light"/>
              </a:rPr>
              <a:t>итд</a:t>
            </a:r>
            <a:r>
              <a:rPr lang="en-US" sz="3200" dirty="0">
                <a:cs typeface="Calibri Light"/>
              </a:rPr>
              <a:t>.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/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 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/>
            </a:r>
            <a:br>
              <a:rPr lang="en-US" sz="3200" dirty="0">
                <a:cs typeface="Calibri Light"/>
              </a:rPr>
            </a:br>
            <a:endParaRPr lang="en-US" sz="3200" dirty="0">
              <a:cs typeface="Calibri Light"/>
            </a:endParaRPr>
          </a:p>
        </p:txBody>
      </p:sp>
      <p:pic>
        <p:nvPicPr>
          <p:cNvPr id="4" name="Picture 4" descr="A person looking towards the camera&#10;&#10;Description generated with high confidence">
            <a:extLst>
              <a:ext uri="{FF2B5EF4-FFF2-40B4-BE49-F238E27FC236}">
                <a16:creationId xmlns="" xmlns:a16="http://schemas.microsoft.com/office/drawing/2014/main" id="{6B625531-8EB6-4B03-A5C9-FFD9E1A84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813" y="746125"/>
            <a:ext cx="4509873" cy="5240338"/>
          </a:xfrm>
        </p:spPr>
      </p:pic>
    </p:spTree>
    <p:extLst>
      <p:ext uri="{BB962C8B-B14F-4D97-AF65-F5344CB8AC3E}">
        <p14:creationId xmlns="" xmlns:p14="http://schemas.microsoft.com/office/powerpoint/2010/main" val="187819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52C3E-6B34-4EEB-A44D-388BD8F1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1" y="452718"/>
            <a:ext cx="10255623" cy="611223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Природно стање </a:t>
            </a:r>
            <a:r>
              <a:rPr lang="en-US" dirty="0"/>
              <a:t>је стање без закона и власти. То је </a:t>
            </a:r>
            <a:r>
              <a:rPr lang="en-US" dirty="0" err="1"/>
              <a:t>стање</a:t>
            </a:r>
            <a:r>
              <a:rPr lang="en-US" dirty="0"/>
              <a:t> </a:t>
            </a:r>
            <a:r>
              <a:rPr lang="en-US" dirty="0" err="1" smtClean="0"/>
              <a:t>пр</a:t>
            </a:r>
            <a:r>
              <a:rPr lang="sr-Cyrl-RS" dirty="0" smtClean="0"/>
              <a:t>иј</a:t>
            </a:r>
            <a:r>
              <a:rPr lang="en-US" dirty="0" smtClean="0"/>
              <a:t>е </a:t>
            </a:r>
            <a:r>
              <a:rPr lang="en-US" dirty="0"/>
              <a:t>друштвеног уређења и успостављања власти.</a:t>
            </a:r>
            <a:br>
              <a:rPr lang="en-US" dirty="0"/>
            </a:br>
            <a:r>
              <a:rPr lang="en-US" dirty="0"/>
              <a:t>Људи се у природном стању </a:t>
            </a:r>
            <a:r>
              <a:rPr lang="en-US" dirty="0" err="1"/>
              <a:t>понашају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слободи</a:t>
            </a:r>
            <a:r>
              <a:rPr lang="en-US" dirty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воље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338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39E1B-2C66-439C-B96A-58F30497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1" y="452718"/>
            <a:ext cx="10077823" cy="602333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Друштвени уговор </a:t>
            </a:r>
            <a:r>
              <a:rPr lang="en-US" dirty="0"/>
              <a:t>је договор који људи међу собом постигну да би створили власт која ће поред владања штитити њихова природна права. </a:t>
            </a:r>
            <a:br>
              <a:rPr lang="en-US" dirty="0"/>
            </a:br>
            <a:r>
              <a:rPr lang="en-US" dirty="0" err="1">
                <a:solidFill>
                  <a:srgbClr val="00B0F0"/>
                </a:solidFill>
              </a:rPr>
              <a:t>Власт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друштвено</a:t>
            </a:r>
            <a:r>
              <a:rPr lang="en-US" dirty="0"/>
              <a:t> </a:t>
            </a:r>
            <a:r>
              <a:rPr lang="en-US" dirty="0" err="1"/>
              <a:t>прихваћена</a:t>
            </a:r>
            <a:r>
              <a:rPr lang="en-US" dirty="0"/>
              <a:t> </a:t>
            </a:r>
            <a:r>
              <a:rPr lang="en-US" dirty="0" err="1"/>
              <a:t>употреба</a:t>
            </a:r>
            <a:r>
              <a:rPr lang="en-US" dirty="0"/>
              <a:t> </a:t>
            </a:r>
            <a:r>
              <a:rPr lang="en-US" dirty="0" err="1"/>
              <a:t>моћи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7600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041D4F-A44D-4B7D-B6E6-17D86063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2662518"/>
            <a:ext cx="10141323" cy="167993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Главни циљ власти треба бити заштита природних права </a:t>
            </a:r>
            <a:r>
              <a:rPr lang="en-US" dirty="0" err="1">
                <a:solidFill>
                  <a:srgbClr val="00B0F0"/>
                </a:solidFill>
              </a:rPr>
              <a:t>људи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0342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EC7DF-3F53-42EF-80B3-33561CA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1" y="236818"/>
            <a:ext cx="10166723" cy="6353530"/>
          </a:xfrm>
        </p:spPr>
        <p:txBody>
          <a:bodyPr/>
          <a:lstStyle/>
          <a:p>
            <a:r>
              <a:rPr lang="en-US" sz="3600" dirty="0"/>
              <a:t>Размишљајте као филозофи. Замислите како би изгледао живот без закона и власти, и одговорите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smtClean="0"/>
              <a:t>с</a:t>
            </a:r>
            <a:r>
              <a:rPr lang="sr-Cyrl-RS" sz="3600" dirty="0" smtClean="0"/>
              <a:t>љ</a:t>
            </a:r>
            <a:r>
              <a:rPr lang="en-US" sz="3600" dirty="0" err="1" smtClean="0"/>
              <a:t>едећа</a:t>
            </a:r>
            <a:r>
              <a:rPr lang="en-US" sz="3600" dirty="0" smtClean="0"/>
              <a:t> </a:t>
            </a:r>
            <a:r>
              <a:rPr lang="en-US" sz="3600" dirty="0" err="1"/>
              <a:t>питања</a:t>
            </a:r>
            <a:r>
              <a:rPr lang="en-US" sz="3600" dirty="0" smtClean="0"/>
              <a:t>: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1. Које би могле бити предности и недостаци живота у природном стању?</a:t>
            </a:r>
            <a:br>
              <a:rPr lang="en-US" sz="3600" dirty="0"/>
            </a:br>
            <a:r>
              <a:rPr lang="en-US" sz="3600" dirty="0"/>
              <a:t>2. Шта би се догодило са људским правима?</a:t>
            </a:r>
            <a:br>
              <a:rPr lang="en-US" sz="3600" dirty="0"/>
            </a:br>
            <a:r>
              <a:rPr lang="en-US" sz="3600" dirty="0"/>
              <a:t>3. </a:t>
            </a:r>
            <a:r>
              <a:rPr lang="en-US" sz="3600" dirty="0" err="1"/>
              <a:t>Како</a:t>
            </a:r>
            <a:r>
              <a:rPr lang="en-US" sz="3600" dirty="0"/>
              <a:t> </a:t>
            </a:r>
            <a:r>
              <a:rPr lang="en-US" sz="3600" dirty="0" err="1"/>
              <a:t>би</a:t>
            </a:r>
            <a:r>
              <a:rPr lang="en-US" sz="3600" dirty="0"/>
              <a:t> </a:t>
            </a:r>
            <a:r>
              <a:rPr lang="en-US" sz="3600" dirty="0" err="1"/>
              <a:t>изгледао</a:t>
            </a:r>
            <a:r>
              <a:rPr lang="en-US" sz="3600" dirty="0"/>
              <a:t> </a:t>
            </a:r>
            <a:r>
              <a:rPr lang="en-US" sz="3600" dirty="0" err="1"/>
              <a:t>живот</a:t>
            </a:r>
            <a:r>
              <a:rPr lang="en-US" sz="3600" dirty="0"/>
              <a:t> 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dirty="0" err="1"/>
              <a:t>све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3355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92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ЗАШТО НАМ ЈЕ ПОТРЕБНА ВЛАСТ?</vt:lpstr>
      <vt:lpstr>Природна права су права која људи стичу својим рађењем и неотуђиви су дио човјека. </vt:lpstr>
      <vt:lpstr>Џон Лок, чувени енглески филозоф и љекар, који је живио у 17. вијеку промишљао је о природним правима, природном стању, друштвеном уговору, циљу власти, итд.     </vt:lpstr>
      <vt:lpstr>Природно стање је стање без закона и власти. То је стање прије друштвеног уређења и успостављања власти. Људи се у природном стању понашају по слободи своје воље.</vt:lpstr>
      <vt:lpstr>Друштвени уговор је договор који људи међу собом постигну да би створили власт која ће поред владања штитити њихова природна права.  Власт је друштвено прихваћена употреба моћи.</vt:lpstr>
      <vt:lpstr>Главни циљ власти треба бити заштита природних права људи.</vt:lpstr>
      <vt:lpstr>Размишљајте као филозофи. Замислите како би изгледао живот без закона и власти, и одговорите на сљедећа питања:  1. Које би могле бити предности и недостаци живота у природном стању? 2. Шта би се догодило са људским правима? 3. Како би изгледао живот за све?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Nina Ninkovic</cp:lastModifiedBy>
  <cp:revision>405</cp:revision>
  <dcterms:created xsi:type="dcterms:W3CDTF">2020-05-01T17:17:25Z</dcterms:created>
  <dcterms:modified xsi:type="dcterms:W3CDTF">2020-05-22T11:00:59Z</dcterms:modified>
</cp:coreProperties>
</file>