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61" r:id="rId4"/>
    <p:sldId id="263" r:id="rId5"/>
    <p:sldId id="264" r:id="rId6"/>
    <p:sldId id="274" r:id="rId7"/>
    <p:sldId id="270" r:id="rId8"/>
    <p:sldId id="265" r:id="rId9"/>
    <p:sldId id="266" r:id="rId10"/>
    <p:sldId id="275" r:id="rId11"/>
    <p:sldId id="277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08" y="-234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01E41-219C-41DA-B05F-886977FCCAA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5E8E9-1E42-4E3E-8FD6-6E69D88B5E4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B12BC4-F82A-4885-B39B-91FDED29CF54}" type="slidenum">
              <a:rPr lang="en-US" smtClean="0"/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41B4141-482A-452B-960F-E39EC91E5597}" type="datetimeFigureOut">
              <a:rPr lang="en-US" smtClean="0"/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EB12BC4-F82A-4885-B39B-91FDED29CF5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95"/>
            <a:ext cx="7772400" cy="3571875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sr-Latn-RS" altLang="en-US" sz="7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MODAL VERBS:</a:t>
            </a:r>
            <a:br>
              <a:rPr lang="sr-Latn-RS" altLang="en-US" sz="7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sr-Latn-RS" altLang="en-US" sz="7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MUST, HAVE TO, COULD</a:t>
            </a:r>
            <a:endParaRPr lang="sr-Latn-RS" altLang="en-US" sz="72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altLang="en-US" dirty="0">
                <a:solidFill>
                  <a:srgbClr val="002060"/>
                </a:solidFill>
              </a:rPr>
              <a:t>Student's Books, p. 69</a:t>
            </a:r>
            <a:endParaRPr lang="sr-Latn-RS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pPr marL="109855" indent="0">
              <a:buNone/>
            </a:pPr>
            <a:r>
              <a:rPr lang="sr-Latn-RS" altLang="en-US">
                <a:solidFill>
                  <a:schemeClr val="accent1"/>
                </a:solidFill>
              </a:rPr>
              <a:t>Choose the correct word to complete the sentences:</a:t>
            </a:r>
            <a:endParaRPr lang="sr-Latn-RS" altLang="en-US">
              <a:solidFill>
                <a:schemeClr val="accent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1. </a:t>
            </a:r>
            <a:r>
              <a:rPr lang="sr-Latn-RS" altLang="en-US" sz="2400">
                <a:solidFill>
                  <a:schemeClr val="tx1"/>
                </a:solidFill>
              </a:rPr>
              <a:t>We </a:t>
            </a:r>
            <a:r>
              <a:rPr lang="sr-Latn-RS" altLang="en-US" sz="2400" b="1" i="1">
                <a:solidFill>
                  <a:schemeClr val="accent3"/>
                </a:solidFill>
              </a:rPr>
              <a:t>could</a:t>
            </a:r>
            <a:r>
              <a:rPr lang="sr-Latn-RS" altLang="en-US" sz="2400" i="1">
                <a:solidFill>
                  <a:schemeClr val="tx1"/>
                </a:solidFill>
              </a:rPr>
              <a:t>/must</a:t>
            </a:r>
            <a:r>
              <a:rPr lang="sr-Latn-RS" altLang="en-US" sz="2400">
                <a:solidFill>
                  <a:schemeClr val="tx1"/>
                </a:solidFill>
              </a:rPr>
              <a:t> read English in the fifth grade.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2. </a:t>
            </a:r>
            <a:r>
              <a:rPr lang="sr-Latn-RS" altLang="en-US" sz="2400">
                <a:solidFill>
                  <a:schemeClr val="tx1"/>
                </a:solidFill>
              </a:rPr>
              <a:t>My friends </a:t>
            </a:r>
            <a:r>
              <a:rPr lang="sr-Latn-RS" altLang="en-US" sz="2400" b="1" i="1">
                <a:solidFill>
                  <a:schemeClr val="accent3"/>
                </a:solidFill>
              </a:rPr>
              <a:t>couldn't</a:t>
            </a:r>
            <a:r>
              <a:rPr lang="sr-Latn-RS" altLang="en-US" sz="2400" i="1">
                <a:solidFill>
                  <a:schemeClr val="tx1"/>
                </a:solidFill>
              </a:rPr>
              <a:t>/can</a:t>
            </a:r>
            <a:r>
              <a:rPr lang="sr-Latn-RS" altLang="en-US" sz="2400">
                <a:solidFill>
                  <a:schemeClr val="tx1"/>
                </a:solidFill>
              </a:rPr>
              <a:t> use a computer five years ago.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3. </a:t>
            </a:r>
            <a:r>
              <a:rPr lang="sr-Latn-RS" altLang="en-US" sz="2400">
                <a:solidFill>
                  <a:schemeClr val="tx1"/>
                </a:solidFill>
              </a:rPr>
              <a:t>The children</a:t>
            </a:r>
            <a:r>
              <a:rPr lang="sr-Latn-RS" altLang="en-US" sz="2400" b="1">
                <a:solidFill>
                  <a:schemeClr val="accent3"/>
                </a:solidFill>
              </a:rPr>
              <a:t> </a:t>
            </a:r>
            <a:r>
              <a:rPr lang="sr-Latn-RS" altLang="en-US" sz="2400" b="1" i="1">
                <a:solidFill>
                  <a:schemeClr val="accent3"/>
                </a:solidFill>
              </a:rPr>
              <a:t>loved</a:t>
            </a:r>
            <a:r>
              <a:rPr lang="sr-Latn-RS" altLang="en-US" sz="2400" i="1">
                <a:solidFill>
                  <a:schemeClr val="tx1"/>
                </a:solidFill>
              </a:rPr>
              <a:t>/could</a:t>
            </a:r>
            <a:r>
              <a:rPr lang="sr-Latn-RS" altLang="en-US" sz="2400">
                <a:solidFill>
                  <a:schemeClr val="tx1"/>
                </a:solidFill>
              </a:rPr>
              <a:t> to play in the garden all day.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4. </a:t>
            </a:r>
            <a:r>
              <a:rPr lang="sr-Latn-RS" altLang="en-US" sz="2400">
                <a:solidFill>
                  <a:schemeClr val="tx1"/>
                </a:solidFill>
              </a:rPr>
              <a:t>Alan </a:t>
            </a:r>
            <a:r>
              <a:rPr lang="sr-Latn-RS" altLang="en-US" sz="2400" b="1" i="1">
                <a:solidFill>
                  <a:schemeClr val="accent3"/>
                </a:solidFill>
              </a:rPr>
              <a:t>could</a:t>
            </a:r>
            <a:r>
              <a:rPr lang="sr-Latn-RS" altLang="en-US" sz="2400" i="1">
                <a:solidFill>
                  <a:schemeClr val="tx1"/>
                </a:solidFill>
              </a:rPr>
              <a:t>/will</a:t>
            </a:r>
            <a:r>
              <a:rPr lang="sr-Latn-RS" altLang="en-US" sz="2400">
                <a:solidFill>
                  <a:schemeClr val="tx1"/>
                </a:solidFill>
              </a:rPr>
              <a:t> play the violin when he was five.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5. </a:t>
            </a:r>
            <a:r>
              <a:rPr lang="sr-Latn-RS" altLang="en-US" sz="2400">
                <a:solidFill>
                  <a:schemeClr val="tx1"/>
                </a:solidFill>
              </a:rPr>
              <a:t>They </a:t>
            </a:r>
            <a:r>
              <a:rPr lang="sr-Latn-RS" altLang="en-US" sz="2400" i="1">
                <a:solidFill>
                  <a:schemeClr val="tx1"/>
                </a:solidFill>
              </a:rPr>
              <a:t>had/</a:t>
            </a:r>
            <a:r>
              <a:rPr lang="sr-Latn-RS" altLang="en-US" sz="2400" b="1" i="1">
                <a:solidFill>
                  <a:schemeClr val="accent3"/>
                </a:solidFill>
              </a:rPr>
              <a:t>couldn't</a:t>
            </a:r>
            <a:r>
              <a:rPr lang="sr-Latn-RS" altLang="en-US" sz="2400">
                <a:solidFill>
                  <a:schemeClr val="tx1"/>
                </a:solidFill>
              </a:rPr>
              <a:t> solve their problem alone.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endParaRPr lang="sr-Latn-RS" altLang="en-US" sz="240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sr-Latn-RS" altLang="en-US"/>
              <a:t>Grammar task 2</a:t>
            </a:r>
            <a:br>
              <a:rPr lang="sr-Latn-RS" altLang="en-US"/>
            </a:br>
            <a:r>
              <a:rPr lang="sr-Latn-RS" altLang="en-US" sz="3200"/>
              <a:t>Student's book, page 69 (answers)</a:t>
            </a:r>
            <a:endParaRPr lang="sr-Latn-RS" altLang="en-US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855" indent="0" algn="ctr">
              <a:buNone/>
            </a:pPr>
            <a:r>
              <a:rPr lang="sr-Latn-RS" altLang="en-US" sz="4000" b="1" dirty="0" smtClean="0">
                <a:solidFill>
                  <a:schemeClr val="accent3"/>
                </a:solidFill>
              </a:rPr>
              <a:t>Activity book</a:t>
            </a:r>
            <a:r>
              <a:rPr lang="en-US" sz="4000" b="1" dirty="0" smtClean="0">
                <a:solidFill>
                  <a:schemeClr val="accent3"/>
                </a:solidFill>
              </a:rPr>
              <a:t>: </a:t>
            </a:r>
            <a:r>
              <a:rPr lang="sr-Latn-RS" altLang="en-US" sz="4000" b="1" dirty="0" smtClean="0">
                <a:solidFill>
                  <a:schemeClr val="accent3"/>
                </a:solidFill>
              </a:rPr>
              <a:t>p. 47, t</a:t>
            </a:r>
            <a:r>
              <a:rPr lang="en-US" sz="4000" b="1" dirty="0" smtClean="0">
                <a:solidFill>
                  <a:schemeClr val="accent3"/>
                </a:solidFill>
              </a:rPr>
              <a:t>ask 2. </a:t>
            </a:r>
            <a:endParaRPr lang="en-US" sz="4000" b="1" dirty="0" smtClean="0">
              <a:solidFill>
                <a:schemeClr val="accent3"/>
              </a:solidFill>
            </a:endParaRPr>
          </a:p>
          <a:p>
            <a:pPr marL="109855" indent="0" algn="ctr">
              <a:buNone/>
            </a:pPr>
            <a:endParaRPr lang="en-US" sz="4000" b="1" dirty="0" smtClean="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8" name="Content Placeholder 7" descr="hw"/>
          <p:cNvPicPr>
            <a:picLocks noChangeAspect="1"/>
          </p:cNvPicPr>
          <p:nvPr>
            <p:ph sz="quarter" idx="4294967295"/>
          </p:nvPr>
        </p:nvPicPr>
        <p:blipFill>
          <a:blip r:embed="rId1"/>
          <a:stretch>
            <a:fillRect/>
          </a:stretch>
        </p:blipFill>
        <p:spPr>
          <a:xfrm rot="16200000">
            <a:off x="3663315" y="1166495"/>
            <a:ext cx="1816735" cy="3942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855" indent="0" algn="just">
              <a:buNone/>
            </a:pPr>
            <a:endParaRPr lang="sr-Latn-RS" altLang="en-US" dirty="0" smtClean="0"/>
          </a:p>
          <a:p>
            <a:pPr marL="109855" indent="0" algn="just">
              <a:buNone/>
            </a:pPr>
            <a:r>
              <a:rPr lang="sr-Latn-RS" altLang="en-US" dirty="0" smtClean="0"/>
              <a:t>I </a:t>
            </a:r>
            <a:r>
              <a:rPr lang="sr-Latn-RS" altLang="en-US" dirty="0" smtClean="0">
                <a:solidFill>
                  <a:schemeClr val="accent3"/>
                </a:solidFill>
              </a:rPr>
              <a:t>must</a:t>
            </a:r>
            <a:r>
              <a:rPr lang="sr-Latn-RS" altLang="en-US" dirty="0" smtClean="0"/>
              <a:t> study hard.	He </a:t>
            </a:r>
            <a:r>
              <a:rPr lang="sr-Latn-RS" altLang="en-US" dirty="0" smtClean="0">
                <a:solidFill>
                  <a:schemeClr val="accent3"/>
                </a:solidFill>
                <a:sym typeface="+mn-ea"/>
              </a:rPr>
              <a:t>must</a:t>
            </a:r>
            <a:r>
              <a:rPr lang="sr-Latn-RS" altLang="en-US" dirty="0" smtClean="0">
                <a:sym typeface="+mn-ea"/>
              </a:rPr>
              <a:t> study hard.</a:t>
            </a:r>
            <a:endParaRPr lang="sr-Latn-RS" altLang="en-US" dirty="0" smtClean="0">
              <a:sym typeface="+mn-ea"/>
            </a:endParaRPr>
          </a:p>
          <a:p>
            <a:pPr marL="109855" indent="0" algn="just">
              <a:buNone/>
            </a:pPr>
            <a:endParaRPr lang="sr-Latn-RS" altLang="en-US" dirty="0" smtClean="0"/>
          </a:p>
          <a:p>
            <a:pPr marL="109855" indent="0" algn="just">
              <a:buNone/>
            </a:pPr>
            <a:r>
              <a:rPr lang="sr-Latn-RS" altLang="en-US" dirty="0" smtClean="0"/>
              <a:t>* </a:t>
            </a:r>
            <a:r>
              <a:rPr lang="sr-Latn-RS" altLang="en-US" sz="2200" dirty="0" smtClean="0"/>
              <a:t>I </a:t>
            </a:r>
            <a:r>
              <a:rPr lang="sr-Latn-RS" altLang="en-US" sz="2200" b="1" dirty="0" smtClean="0">
                <a:solidFill>
                  <a:schemeClr val="accent3"/>
                </a:solidFill>
              </a:rPr>
              <a:t>have to</a:t>
            </a:r>
            <a:r>
              <a:rPr lang="sr-Latn-RS" altLang="en-US" sz="2200" dirty="0" smtClean="0"/>
              <a:t> be home by 8.		He </a:t>
            </a:r>
            <a:r>
              <a:rPr lang="sr-Latn-RS" altLang="en-US" sz="2200" b="1" dirty="0" smtClean="0">
                <a:solidFill>
                  <a:schemeClr val="accent3"/>
                </a:solidFill>
              </a:rPr>
              <a:t>has to be</a:t>
            </a:r>
            <a:r>
              <a:rPr lang="sr-Latn-RS" altLang="en-US" sz="2200" dirty="0" smtClean="0"/>
              <a:t> home by 8.</a:t>
            </a:r>
            <a:endParaRPr lang="sr-Latn-RS" altLang="en-US" sz="2200" dirty="0" smtClean="0"/>
          </a:p>
          <a:p>
            <a:pPr marL="109855" indent="0" algn="just">
              <a:buNone/>
            </a:pPr>
            <a:endParaRPr lang="en-US" sz="2200" dirty="0" smtClean="0"/>
          </a:p>
          <a:p>
            <a:pPr algn="just">
              <a:buNone/>
            </a:pPr>
            <a:r>
              <a:rPr lang="sr-Latn-RS" altLang="en-US" sz="2200" dirty="0" smtClean="0">
                <a:solidFill>
                  <a:schemeClr val="tx1"/>
                </a:solidFill>
              </a:rPr>
              <a:t>S</a:t>
            </a:r>
            <a:r>
              <a:rPr lang="en-US" altLang="sr-Latn-RS" sz="2200" dirty="0" smtClean="0">
                <a:solidFill>
                  <a:schemeClr val="tx1"/>
                </a:solidFill>
              </a:rPr>
              <a:t>h</a:t>
            </a:r>
            <a:r>
              <a:rPr lang="en-US" sz="2200" dirty="0" smtClean="0">
                <a:solidFill>
                  <a:schemeClr val="tx1"/>
                </a:solidFill>
              </a:rPr>
              <a:t>e </a:t>
            </a:r>
            <a:r>
              <a:rPr lang="en-US" sz="2200" dirty="0" smtClean="0">
                <a:solidFill>
                  <a:schemeClr val="accent3"/>
                </a:solidFill>
              </a:rPr>
              <a:t>could swim </a:t>
            </a:r>
            <a:r>
              <a:rPr lang="en-US" sz="2200" dirty="0" smtClean="0">
                <a:solidFill>
                  <a:schemeClr val="tx1"/>
                </a:solidFill>
              </a:rPr>
              <a:t>ver</a:t>
            </a:r>
            <a:r>
              <a:rPr lang="sr-Latn-RS" altLang="en-US" sz="2200" dirty="0" smtClean="0">
                <a:solidFill>
                  <a:schemeClr val="tx1"/>
                </a:solidFill>
              </a:rPr>
              <a:t>y</a:t>
            </a:r>
            <a:r>
              <a:rPr lang="en-US" sz="2200" dirty="0" smtClean="0">
                <a:solidFill>
                  <a:schemeClr val="tx1"/>
                </a:solidFill>
              </a:rPr>
              <a:t> fast</a:t>
            </a:r>
            <a:r>
              <a:rPr lang="sr-Latn-RS" altLang="en-US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en-US" sz="2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sr-Latn-RS" altLang="en-US" sz="2200" dirty="0" smtClean="0">
                <a:solidFill>
                  <a:schemeClr val="accent3"/>
                </a:solidFill>
              </a:rPr>
              <a:t>Could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sr-Latn-RS" altLang="en-US" sz="2200" dirty="0" smtClean="0">
                <a:solidFill>
                  <a:schemeClr val="tx1"/>
                </a:solidFill>
              </a:rPr>
              <a:t>s</a:t>
            </a:r>
            <a:r>
              <a:rPr lang="en-US" sz="2200" dirty="0" smtClean="0">
                <a:solidFill>
                  <a:schemeClr val="tx1"/>
                </a:solidFill>
              </a:rPr>
              <a:t>he</a:t>
            </a:r>
            <a:r>
              <a:rPr lang="en-US" sz="2200" dirty="0" smtClean="0">
                <a:solidFill>
                  <a:schemeClr val="accent3"/>
                </a:solidFill>
              </a:rPr>
              <a:t> swim </a:t>
            </a:r>
            <a:r>
              <a:rPr lang="sr-Latn-RS" altLang="en-US" sz="2200" dirty="0" smtClean="0">
                <a:solidFill>
                  <a:schemeClr val="tx1"/>
                </a:solidFill>
              </a:rPr>
              <a:t>very fast</a:t>
            </a:r>
            <a:r>
              <a:rPr lang="en-US" sz="2200" dirty="0" smtClean="0">
                <a:solidFill>
                  <a:schemeClr val="tx1"/>
                </a:solidFill>
              </a:rPr>
              <a:t>?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MODAL VERBS – MUST, HAVE TO</a:t>
            </a:r>
            <a:r>
              <a:rPr lang="sr-Latn-RS" altLang="en-US" dirty="0" smtClean="0"/>
              <a:t>, COULD</a:t>
            </a:r>
            <a:endParaRPr lang="sr-Latn-R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109855" indent="0" algn="just">
              <a:buNone/>
            </a:pPr>
            <a:r>
              <a:rPr lang="sr-Latn-RS" altLang="en-US" dirty="0" smtClean="0"/>
              <a:t>                                </a:t>
            </a:r>
            <a:endParaRPr lang="sr-Latn-RS" altLang="en-US" dirty="0" smtClean="0"/>
          </a:p>
          <a:p>
            <a:pPr marL="109855" indent="0" algn="just">
              <a:buNone/>
            </a:pPr>
            <a:endParaRPr lang="sr-Latn-RS" altLang="en-US" sz="2000" dirty="0" smtClean="0"/>
          </a:p>
          <a:p>
            <a:pPr marL="109855" indent="0" algn="just">
              <a:buNone/>
            </a:pPr>
            <a:endParaRPr lang="sr-Latn-RS" altLang="en-US" sz="2000" dirty="0" smtClean="0"/>
          </a:p>
          <a:p>
            <a:pPr marL="109855" indent="0" algn="just">
              <a:buNone/>
            </a:pPr>
            <a:r>
              <a:rPr lang="sr-Latn-RS" altLang="en-US" dirty="0" smtClean="0"/>
              <a:t>                                </a:t>
            </a:r>
            <a:endParaRPr lang="sr-Latn-RS" altLang="en-US" dirty="0" smtClean="0"/>
          </a:p>
          <a:p>
            <a:pPr marL="109855" indent="0" algn="just">
              <a:buNone/>
            </a:pPr>
            <a:endParaRPr lang="sr-Latn-RS" altLang="en-US" sz="2000" dirty="0" smtClean="0"/>
          </a:p>
          <a:p>
            <a:pPr marL="109855" indent="0" algn="just">
              <a:buNone/>
            </a:pPr>
            <a:endParaRPr lang="sr-Latn-RS" altLang="en-US" sz="2000" dirty="0" smtClean="0"/>
          </a:p>
          <a:p>
            <a:pPr marL="109855" indent="0" algn="just">
              <a:buNone/>
            </a:pPr>
            <a:endParaRPr lang="sr-Latn-RS" altLang="en-US" sz="2000" dirty="0" smtClean="0"/>
          </a:p>
          <a:p>
            <a:pPr marL="109855" indent="0" algn="just">
              <a:buNone/>
            </a:pPr>
            <a:endParaRPr lang="sr-Latn-RS" altLang="en-US" dirty="0" smtClean="0"/>
          </a:p>
          <a:p>
            <a:pPr marL="109855" indent="0" algn="just">
              <a:buNone/>
            </a:pPr>
            <a:r>
              <a:rPr lang="sr-Latn-RS" altLang="en-US" dirty="0" smtClean="0"/>
              <a:t>                               </a:t>
            </a:r>
            <a:r>
              <a:rPr lang="sr-Latn-RS" altLang="en-US" sz="2000" dirty="0" smtClean="0"/>
              <a:t>Nega</a:t>
            </a:r>
            <a:r>
              <a:rPr lang="sr-Latn-RS" altLang="en-US" sz="2000" dirty="0" smtClean="0">
                <a:sym typeface="+mn-ea"/>
              </a:rPr>
              <a:t>tive form: </a:t>
            </a:r>
            <a:r>
              <a:rPr lang="sr-Latn-RS" altLang="en-US" sz="2000" u="sng" dirty="0" smtClean="0">
                <a:solidFill>
                  <a:schemeClr val="accent3"/>
                </a:solidFill>
                <a:sym typeface="+mn-ea"/>
              </a:rPr>
              <a:t>m</a:t>
            </a:r>
            <a:r>
              <a:rPr lang="en-US" sz="2000" u="sng" dirty="0" smtClean="0">
                <a:solidFill>
                  <a:schemeClr val="accent3"/>
                </a:solidFill>
                <a:sym typeface="+mn-ea"/>
              </a:rPr>
              <a:t>ust not </a:t>
            </a:r>
            <a:r>
              <a:rPr lang="sr-Latn-RS" altLang="en-US" sz="2000" u="sng" dirty="0" smtClean="0">
                <a:solidFill>
                  <a:schemeClr val="accent3"/>
                </a:solidFill>
                <a:sym typeface="+mn-ea"/>
              </a:rPr>
              <a:t>/ m</a:t>
            </a:r>
            <a:r>
              <a:rPr lang="en-US" sz="2000" u="sng" dirty="0" smtClean="0">
                <a:solidFill>
                  <a:schemeClr val="accent3"/>
                </a:solidFill>
                <a:sym typeface="+mn-ea"/>
              </a:rPr>
              <a:t>ustn’t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u="sng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Must</a:t>
            </a:r>
            <a:endParaRPr lang="en-US" dirty="0"/>
          </a:p>
        </p:txBody>
      </p:sp>
      <p:pic>
        <p:nvPicPr>
          <p:cNvPr id="4" name="Content Placeholder 3" descr="teeth"/>
          <p:cNvPicPr>
            <a:picLocks noChangeAspect="1"/>
          </p:cNvPicPr>
          <p:nvPr>
            <p:ph sz="half" idx="4294967295"/>
          </p:nvPr>
        </p:nvPicPr>
        <p:blipFill>
          <a:blip r:embed="rId1"/>
          <a:stretch>
            <a:fillRect/>
          </a:stretch>
        </p:blipFill>
        <p:spPr>
          <a:xfrm>
            <a:off x="143510" y="1301750"/>
            <a:ext cx="2819400" cy="2691130"/>
          </a:xfrm>
          <a:prstGeom prst="rect">
            <a:avLst/>
          </a:prstGeom>
        </p:spPr>
      </p:pic>
      <p:pic>
        <p:nvPicPr>
          <p:cNvPr id="5" name="Picture 4" descr="mu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635" y="4625975"/>
            <a:ext cx="3048000" cy="1533525"/>
          </a:xfrm>
          <a:prstGeom prst="rect">
            <a:avLst/>
          </a:prstGeom>
        </p:spPr>
      </p:pic>
      <p:pic>
        <p:nvPicPr>
          <p:cNvPr id="6" name="Picture 5" descr="must-mustnt-9-6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145" y="1481455"/>
            <a:ext cx="3020060" cy="2232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109855" indent="0" algn="just">
              <a:buNone/>
            </a:pPr>
            <a:endParaRPr lang="en-US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/>
              <a:t>Children </a:t>
            </a:r>
            <a:r>
              <a:rPr lang="en-US" dirty="0" smtClean="0">
                <a:solidFill>
                  <a:schemeClr val="accent3"/>
                </a:solidFill>
              </a:rPr>
              <a:t>have to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go to school.</a:t>
            </a:r>
            <a:r>
              <a:rPr lang="en-US" i="1" dirty="0" smtClean="0"/>
              <a:t> </a:t>
            </a:r>
            <a:endParaRPr lang="en-US" i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sr-Latn-RS" altLang="en-US" b="1" dirty="0" smtClean="0">
                <a:solidFill>
                  <a:schemeClr val="tx1"/>
                </a:solidFill>
              </a:rPr>
              <a:t>Negative form</a:t>
            </a:r>
            <a:r>
              <a:rPr lang="sr-Latn-RS" altLang="en-US" dirty="0" smtClean="0">
                <a:solidFill>
                  <a:schemeClr val="tx1"/>
                </a:solidFill>
              </a:rPr>
              <a:t>: </a:t>
            </a:r>
            <a:r>
              <a:rPr lang="sr-Latn-RS" altLang="en-US" u="sng" dirty="0" smtClean="0">
                <a:solidFill>
                  <a:schemeClr val="accent3"/>
                </a:solidFill>
              </a:rPr>
              <a:t>don't / doesn't have to</a:t>
            </a:r>
            <a:endParaRPr lang="en-US" u="sng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chemeClr val="accent3"/>
                </a:solidFill>
              </a:rPr>
              <a:t>don’t have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sr-Latn-RS" altLang="en-US" dirty="0" smtClean="0">
                <a:solidFill>
                  <a:schemeClr val="tx1"/>
                </a:solidFill>
              </a:rPr>
              <a:t>cook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on Sundays.</a:t>
            </a:r>
            <a:endParaRPr lang="sr-Latn-RS" altLang="en-US" dirty="0" smtClean="0"/>
          </a:p>
          <a:p>
            <a:pPr algn="ctr">
              <a:buNone/>
            </a:pPr>
            <a:r>
              <a:rPr lang="sr-Latn-RS" altLang="en-US" dirty="0" smtClean="0"/>
              <a:t>She </a:t>
            </a:r>
            <a:r>
              <a:rPr lang="sr-Latn-RS" altLang="en-US" dirty="0" smtClean="0">
                <a:solidFill>
                  <a:schemeClr val="accent3"/>
                </a:solidFill>
              </a:rPr>
              <a:t>doesn't have to</a:t>
            </a:r>
            <a:r>
              <a:rPr lang="sr-Latn-RS" altLang="en-US" dirty="0" smtClean="0"/>
              <a:t> wake up early at weekends.</a:t>
            </a:r>
            <a:endParaRPr lang="sr-Latn-RS" alt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sr-Latn-RS" altLang="en-US" b="1" dirty="0" smtClean="0"/>
              <a:t>Question form:</a:t>
            </a:r>
            <a:endParaRPr lang="sr-Latn-RS" altLang="en-US" b="1" dirty="0" smtClean="0"/>
          </a:p>
          <a:p>
            <a:pPr algn="ctr">
              <a:buNone/>
            </a:pPr>
            <a:r>
              <a:rPr lang="sr-Latn-RS" altLang="en-US" dirty="0" smtClean="0">
                <a:solidFill>
                  <a:schemeClr val="accent3"/>
                </a:solidFill>
              </a:rPr>
              <a:t>Do</a:t>
            </a:r>
            <a:r>
              <a:rPr lang="sr-Latn-RS" altLang="en-US" dirty="0" smtClean="0">
                <a:solidFill>
                  <a:schemeClr val="tx1"/>
                </a:solidFill>
              </a:rPr>
              <a:t> you </a:t>
            </a:r>
            <a:r>
              <a:rPr lang="sr-Latn-RS" altLang="en-US" dirty="0" smtClean="0">
                <a:solidFill>
                  <a:schemeClr val="accent3"/>
                </a:solidFill>
              </a:rPr>
              <a:t>have to</a:t>
            </a:r>
            <a:r>
              <a:rPr lang="sr-Latn-RS" altLang="en-US" dirty="0" smtClean="0">
                <a:solidFill>
                  <a:schemeClr val="tx1"/>
                </a:solidFill>
              </a:rPr>
              <a:t> do your homework?</a:t>
            </a:r>
            <a:endParaRPr lang="sr-Latn-RS" altLang="en-US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sr-Latn-RS" altLang="en-US" dirty="0" smtClean="0">
                <a:solidFill>
                  <a:schemeClr val="accent3"/>
                </a:solidFill>
              </a:rPr>
              <a:t>Does </a:t>
            </a:r>
            <a:r>
              <a:rPr lang="sr-Latn-RS" altLang="en-US" dirty="0" smtClean="0">
                <a:solidFill>
                  <a:schemeClr val="tx1"/>
                </a:solidFill>
              </a:rPr>
              <a:t>she</a:t>
            </a:r>
            <a:r>
              <a:rPr lang="sr-Latn-RS" altLang="en-US" dirty="0" smtClean="0">
                <a:solidFill>
                  <a:schemeClr val="accent3"/>
                </a:solidFill>
              </a:rPr>
              <a:t> have to </a:t>
            </a:r>
            <a:r>
              <a:rPr lang="sr-Latn-RS" altLang="en-US" dirty="0" smtClean="0">
                <a:solidFill>
                  <a:schemeClr val="tx1"/>
                </a:solidFill>
              </a:rPr>
              <a:t>do her homework?</a:t>
            </a:r>
            <a:endParaRPr lang="sr-Latn-R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buNone/>
            </a:pPr>
            <a:endParaRPr lang="sr-Cyrl-RS" altLang="en-US" sz="2000" dirty="0" smtClean="0"/>
          </a:p>
          <a:p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2800" u="sng" dirty="0" smtClean="0">
                <a:solidFill>
                  <a:schemeClr val="accent3"/>
                </a:solidFill>
                <a:sym typeface="+mn-ea"/>
              </a:rPr>
              <a:t>must not (mustn’t)</a:t>
            </a:r>
            <a:r>
              <a:rPr lang="en-US" sz="2800" dirty="0" smtClean="0">
                <a:solidFill>
                  <a:schemeClr val="accent3"/>
                </a:solidFill>
                <a:sym typeface="+mn-ea"/>
              </a:rPr>
              <a:t> </a:t>
            </a:r>
            <a:r>
              <a:rPr lang="sr-Latn-RS" altLang="en-US" sz="2800" dirty="0" smtClean="0">
                <a:sym typeface="+mn-ea"/>
              </a:rPr>
              <a:t>vs.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u="sng" dirty="0" smtClean="0">
                <a:solidFill>
                  <a:schemeClr val="accent3"/>
                </a:solidFill>
                <a:sym typeface="+mn-ea"/>
              </a:rPr>
              <a:t>don’t </a:t>
            </a:r>
            <a:r>
              <a:rPr lang="sr-Latn-RS" altLang="en-US" sz="2800" u="sng" dirty="0" smtClean="0">
                <a:solidFill>
                  <a:schemeClr val="accent3"/>
                </a:solidFill>
                <a:sym typeface="+mn-ea"/>
              </a:rPr>
              <a:t>/ doesn't </a:t>
            </a:r>
            <a:r>
              <a:rPr lang="en-US" sz="2800" u="sng" dirty="0" smtClean="0">
                <a:solidFill>
                  <a:schemeClr val="accent3"/>
                </a:solidFill>
                <a:sym typeface="+mn-ea"/>
              </a:rPr>
              <a:t>have to</a:t>
            </a:r>
            <a:r>
              <a:rPr lang="en-US" sz="2800" dirty="0" smtClean="0">
                <a:solidFill>
                  <a:schemeClr val="accent3"/>
                </a:solidFill>
                <a:sym typeface="+mn-ea"/>
              </a:rPr>
              <a:t>:</a:t>
            </a:r>
            <a:br>
              <a:rPr lang="en-US" sz="2800" dirty="0" smtClean="0">
                <a:sym typeface="+mn-ea"/>
              </a:rPr>
            </a:br>
            <a:endParaRPr lang="en-US" sz="2800"/>
          </a:p>
        </p:txBody>
      </p:sp>
      <p:pic>
        <p:nvPicPr>
          <p:cNvPr id="8" name="Content Placeholder 7" descr="271319-Yipee-I-Don-t-Have-To-Use-My-Alarm-Clock-Tomorrow"/>
          <p:cNvPicPr>
            <a:picLocks noChangeAspect="1"/>
          </p:cNvPicPr>
          <p:nvPr>
            <p:ph sz="quarter" idx="4294967295"/>
          </p:nvPr>
        </p:nvPicPr>
        <p:blipFill>
          <a:blip r:embed="rId1"/>
          <a:stretch>
            <a:fillRect/>
          </a:stretch>
        </p:blipFill>
        <p:spPr>
          <a:xfrm>
            <a:off x="4553585" y="1571625"/>
            <a:ext cx="3877310" cy="3514090"/>
          </a:xfrm>
          <a:prstGeom prst="rect">
            <a:avLst/>
          </a:prstGeom>
        </p:spPr>
      </p:pic>
      <p:pic>
        <p:nvPicPr>
          <p:cNvPr id="9" name="Picture 8" descr="you-mustn-t-turn-right-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" y="1136650"/>
            <a:ext cx="4274820" cy="3783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855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Marko </a:t>
            </a:r>
            <a:r>
              <a:rPr lang="en-US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/>
              <a:t> play tennis when he was four</a:t>
            </a:r>
            <a:r>
              <a:rPr lang="sr-Latn-RS" altLang="en-US" dirty="0" smtClean="0"/>
              <a:t>.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sr-Latn-RS" alt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/>
              <a:t> see a movie </a:t>
            </a:r>
            <a:r>
              <a:rPr lang="sr-Latn-RS" altLang="en-US" dirty="0" smtClean="0"/>
              <a:t>together.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/>
              <a:t> I borrow your pen, please?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sr-Latn-RS" altLang="en-US" dirty="0" smtClean="0">
                <a:sym typeface="+mn-ea"/>
              </a:rPr>
              <a:t>They </a:t>
            </a:r>
            <a:r>
              <a:rPr lang="en-US" dirty="0" smtClean="0">
                <a:solidFill>
                  <a:schemeClr val="accent3"/>
                </a:solidFill>
                <a:sym typeface="+mn-ea"/>
              </a:rPr>
              <a:t>could</a:t>
            </a:r>
            <a:r>
              <a:rPr lang="sr-Latn-RS" altLang="en-US" dirty="0" smtClean="0">
                <a:sym typeface="+mn-ea"/>
              </a:rPr>
              <a:t> be at home.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Could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altLang="en-US" dirty="0" smtClean="0">
                <a:solidFill>
                  <a:schemeClr val="accent1"/>
                </a:solidFill>
              </a:rPr>
              <a:t>Use the prompts to make sentences with the modal verb COULD / COULDN'T:</a:t>
            </a:r>
            <a:endParaRPr lang="en-US" dirty="0" smtClean="0">
              <a:solidFill>
                <a:schemeClr val="accent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My sister/write/when she was four.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My neighbor/not believe/the story they told him.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When I bought my dog/he/do many tricks.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When she was young/our teacher/speak/three languages.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When I was a baby/I/not speak/English.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task 1 </a:t>
            </a:r>
            <a:r>
              <a:rPr lang="sr-Latn-RS" altLang="en-US" dirty="0" smtClean="0"/>
              <a:t>- </a:t>
            </a:r>
            <a:br>
              <a:rPr lang="sr-Latn-RS" altLang="en-US" dirty="0" smtClean="0"/>
            </a:br>
            <a:r>
              <a:rPr lang="sr-Latn-RS" altLang="en-US" dirty="0" smtClean="0"/>
              <a:t>COULD / COULDN'T, p. 69</a:t>
            </a:r>
            <a:endParaRPr lang="sr-Latn-R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855" indent="0">
              <a:buNone/>
            </a:pPr>
            <a:r>
              <a:rPr lang="en-US" dirty="0" smtClean="0"/>
              <a:t>1. My sister </a:t>
            </a:r>
            <a:r>
              <a:rPr lang="en-US" u="sng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write when she was four.</a:t>
            </a:r>
            <a:endParaRPr lang="en-US" dirty="0" smtClean="0"/>
          </a:p>
          <a:p>
            <a:pPr marL="109855" indent="0">
              <a:buNone/>
            </a:pPr>
            <a:r>
              <a:rPr lang="en-US" dirty="0" smtClean="0"/>
              <a:t>2. My neighbor </a:t>
            </a:r>
            <a:r>
              <a:rPr lang="en-US" u="sng" dirty="0" smtClean="0">
                <a:solidFill>
                  <a:schemeClr val="accent3"/>
                </a:solidFill>
              </a:rPr>
              <a:t>couldn’t</a:t>
            </a:r>
            <a:r>
              <a:rPr lang="en-US" dirty="0" smtClean="0"/>
              <a:t> believe the story they told him.</a:t>
            </a:r>
            <a:endParaRPr lang="en-US" dirty="0" smtClean="0"/>
          </a:p>
          <a:p>
            <a:pPr marL="109855" indent="0">
              <a:buNone/>
            </a:pPr>
            <a:r>
              <a:rPr lang="en-US" dirty="0" smtClean="0"/>
              <a:t>3. When I bought my dog, he </a:t>
            </a:r>
            <a:r>
              <a:rPr lang="en-US" u="sng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/>
              <a:t> do many tricks.</a:t>
            </a:r>
            <a:endParaRPr lang="en-US" dirty="0" smtClean="0"/>
          </a:p>
          <a:p>
            <a:pPr marL="109855" indent="0">
              <a:buNone/>
            </a:pPr>
            <a:r>
              <a:rPr lang="en-US" dirty="0" smtClean="0"/>
              <a:t>4. When she was young, our teacher </a:t>
            </a:r>
            <a:r>
              <a:rPr lang="en-US" u="sng" dirty="0" smtClean="0">
                <a:solidFill>
                  <a:schemeClr val="accent3"/>
                </a:solidFill>
              </a:rPr>
              <a:t>could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speak three languages.</a:t>
            </a:r>
            <a:endParaRPr lang="en-US" dirty="0" smtClean="0"/>
          </a:p>
          <a:p>
            <a:pPr marL="109855" indent="0">
              <a:buNone/>
            </a:pPr>
            <a:r>
              <a:rPr lang="en-US" dirty="0" smtClean="0"/>
              <a:t>5. When I was a baby, I </a:t>
            </a:r>
            <a:r>
              <a:rPr lang="en-US" u="sng" dirty="0" smtClean="0">
                <a:solidFill>
                  <a:schemeClr val="accent3"/>
                </a:solidFill>
              </a:rPr>
              <a:t>could</a:t>
            </a:r>
            <a:r>
              <a:rPr lang="sr-Latn-RS" altLang="en-US" u="sng" dirty="0" smtClean="0">
                <a:solidFill>
                  <a:schemeClr val="accent3"/>
                </a:solidFill>
              </a:rPr>
              <a:t>n't</a:t>
            </a:r>
            <a:r>
              <a:rPr lang="en-US" dirty="0" smtClean="0"/>
              <a:t> speak English.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task 1</a:t>
            </a:r>
            <a:r>
              <a:rPr lang="sr-Latn-RS" altLang="en-US" dirty="0" smtClean="0"/>
              <a:t>: answers</a:t>
            </a:r>
            <a:endParaRPr lang="sr-Latn-RS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pPr marL="109855" indent="0">
              <a:buNone/>
            </a:pPr>
            <a:r>
              <a:rPr lang="sr-Latn-RS" altLang="en-US">
                <a:solidFill>
                  <a:schemeClr val="accent1"/>
                </a:solidFill>
              </a:rPr>
              <a:t>Choose the correct word to complete the sentences:</a:t>
            </a:r>
            <a:endParaRPr lang="sr-Latn-RS" altLang="en-US">
              <a:solidFill>
                <a:schemeClr val="accent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1. </a:t>
            </a:r>
            <a:r>
              <a:rPr lang="sr-Latn-RS" altLang="en-US" sz="2400">
                <a:solidFill>
                  <a:schemeClr val="tx1"/>
                </a:solidFill>
              </a:rPr>
              <a:t>We </a:t>
            </a:r>
            <a:r>
              <a:rPr lang="sr-Latn-RS" altLang="en-US" sz="2400" i="1">
                <a:solidFill>
                  <a:schemeClr val="tx1"/>
                </a:solidFill>
              </a:rPr>
              <a:t>could/must</a:t>
            </a:r>
            <a:r>
              <a:rPr lang="sr-Latn-RS" altLang="en-US" sz="2400">
                <a:solidFill>
                  <a:schemeClr val="tx1"/>
                </a:solidFill>
              </a:rPr>
              <a:t> read English in the fifth grade.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2. </a:t>
            </a:r>
            <a:r>
              <a:rPr lang="sr-Latn-RS" altLang="en-US" sz="2400">
                <a:solidFill>
                  <a:schemeClr val="tx1"/>
                </a:solidFill>
              </a:rPr>
              <a:t>My friends </a:t>
            </a:r>
            <a:r>
              <a:rPr lang="sr-Latn-RS" altLang="en-US" sz="2400" i="1">
                <a:solidFill>
                  <a:schemeClr val="tx1"/>
                </a:solidFill>
              </a:rPr>
              <a:t>couldn't/can</a:t>
            </a:r>
            <a:r>
              <a:rPr lang="sr-Latn-RS" altLang="en-US" sz="2400">
                <a:solidFill>
                  <a:schemeClr val="tx1"/>
                </a:solidFill>
              </a:rPr>
              <a:t> use a computer five years ago.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3. </a:t>
            </a:r>
            <a:r>
              <a:rPr lang="sr-Latn-RS" altLang="en-US" sz="2400">
                <a:solidFill>
                  <a:schemeClr val="tx1"/>
                </a:solidFill>
              </a:rPr>
              <a:t>The children </a:t>
            </a:r>
            <a:r>
              <a:rPr lang="sr-Latn-RS" altLang="en-US" sz="2400" i="1">
                <a:solidFill>
                  <a:schemeClr val="tx1"/>
                </a:solidFill>
              </a:rPr>
              <a:t>loved/could</a:t>
            </a:r>
            <a:r>
              <a:rPr lang="sr-Latn-RS" altLang="en-US" sz="2400">
                <a:solidFill>
                  <a:schemeClr val="tx1"/>
                </a:solidFill>
              </a:rPr>
              <a:t> to play in the garden all day.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4. </a:t>
            </a:r>
            <a:r>
              <a:rPr lang="sr-Latn-RS" altLang="en-US" sz="2400">
                <a:solidFill>
                  <a:schemeClr val="tx1"/>
                </a:solidFill>
              </a:rPr>
              <a:t>Alan </a:t>
            </a:r>
            <a:r>
              <a:rPr lang="sr-Latn-RS" altLang="en-US" sz="2400" i="1">
                <a:solidFill>
                  <a:schemeClr val="tx1"/>
                </a:solidFill>
              </a:rPr>
              <a:t>could/will</a:t>
            </a:r>
            <a:r>
              <a:rPr lang="sr-Latn-RS" altLang="en-US" sz="2400">
                <a:solidFill>
                  <a:schemeClr val="tx1"/>
                </a:solidFill>
              </a:rPr>
              <a:t> play the violin when he was five.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r>
              <a:rPr lang="sr-Latn-RS" altLang="en-US" sz="2400">
                <a:solidFill>
                  <a:schemeClr val="accent1"/>
                </a:solidFill>
              </a:rPr>
              <a:t>5. </a:t>
            </a:r>
            <a:r>
              <a:rPr lang="sr-Latn-RS" altLang="en-US" sz="2400">
                <a:solidFill>
                  <a:schemeClr val="tx1"/>
                </a:solidFill>
              </a:rPr>
              <a:t>They </a:t>
            </a:r>
            <a:r>
              <a:rPr lang="sr-Latn-RS" altLang="en-US" sz="2400" i="1">
                <a:solidFill>
                  <a:schemeClr val="tx1"/>
                </a:solidFill>
              </a:rPr>
              <a:t>had/couldn't</a:t>
            </a:r>
            <a:r>
              <a:rPr lang="sr-Latn-RS" altLang="en-US" sz="2400">
                <a:solidFill>
                  <a:schemeClr val="tx1"/>
                </a:solidFill>
              </a:rPr>
              <a:t> solve their problem alone.</a:t>
            </a:r>
            <a:endParaRPr lang="sr-Latn-RS" altLang="en-US" sz="2400">
              <a:solidFill>
                <a:schemeClr val="tx1"/>
              </a:solidFill>
            </a:endParaRPr>
          </a:p>
          <a:p>
            <a:pPr marL="109855" indent="0">
              <a:buNone/>
            </a:pPr>
            <a:endParaRPr lang="sr-Latn-RS" altLang="en-US" sz="240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sr-Latn-RS" altLang="en-US"/>
              <a:t>Grammar task 2</a:t>
            </a:r>
            <a:br>
              <a:rPr lang="sr-Latn-RS" altLang="en-US"/>
            </a:br>
            <a:r>
              <a:rPr lang="sr-Latn-RS" altLang="en-US" sz="3200"/>
              <a:t>Student's book, page 69</a:t>
            </a:r>
            <a:endParaRPr lang="sr-Latn-RS" altLang="en-US" sz="3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2142</Words>
  <Application>WPS Presentation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Symbol</vt:lpstr>
      <vt:lpstr>Wingdings</vt:lpstr>
      <vt:lpstr>Concourse</vt:lpstr>
      <vt:lpstr>MODAL VERBS: MUST, HAVE TO, COULD</vt:lpstr>
      <vt:lpstr>MODAL VERBS – MUST, HAVE TO, COULD</vt:lpstr>
      <vt:lpstr>Must</vt:lpstr>
      <vt:lpstr>Have to</vt:lpstr>
      <vt:lpstr>must not (mustn’t) vs. don’t / doesn't have to: </vt:lpstr>
      <vt:lpstr>Could</vt:lpstr>
      <vt:lpstr>Grammar task 1 -  COULD / COULDN'T, p. 69</vt:lpstr>
      <vt:lpstr>Grammar task 1: answers</vt:lpstr>
      <vt:lpstr>Grammar task 2 Student's book, page 69</vt:lpstr>
      <vt:lpstr>Grammar task 2 Student's book, page 69 (answers)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32</cp:revision>
  <dcterms:created xsi:type="dcterms:W3CDTF">2020-05-08T19:49:00Z</dcterms:created>
  <dcterms:modified xsi:type="dcterms:W3CDTF">2020-05-13T11:52:15Z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