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72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19603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991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374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857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569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2347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1731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7471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3764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1352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6415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C357-9FA1-43A9-ABFE-D0A427C98F66}" type="datetimeFigureOut">
              <a:rPr lang="sr-Latn-BA" smtClean="0"/>
              <a:pPr/>
              <a:t>15.5.2020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6553-417D-49A6-A609-4C94D4D1D8C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906881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9622"/>
            <a:ext cx="7772400" cy="1102519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ПИСАЊЕ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НАСЛОВА,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ЧАСОПИСА И НОВИНА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3" y="4785996"/>
            <a:ext cx="3028429" cy="305172"/>
          </a:xfrm>
        </p:spPr>
        <p:txBody>
          <a:bodyPr>
            <a:normAutofit fontScale="70000" lnSpcReduction="20000"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Tik-Tak časop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78791"/>
            <a:ext cx="3982824" cy="26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92" y="123478"/>
            <a:ext cx="2514545" cy="16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17" y="6717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уџбенику „Српски језик и језичка култура“ урадити задатке 1. и 2. на стр. 78 и 79.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20" t="-1001" r="8898" b="63601"/>
          <a:stretch/>
        </p:blipFill>
        <p:spPr>
          <a:xfrm>
            <a:off x="4519093" y="1502701"/>
            <a:ext cx="4500499" cy="3085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6" t="61200" r="3314" b="8001"/>
          <a:stretch/>
        </p:blipFill>
        <p:spPr>
          <a:xfrm>
            <a:off x="323527" y="1635646"/>
            <a:ext cx="421246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9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95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Велико слово поносно стоји у насловима књига, називима часописа и дневних новина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74" y="20014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Мој омиљени часопис је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„Ш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коларац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774" y="255790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Тата чита спортски лист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„Т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емпо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121790"/>
            <a:ext cx="2637736" cy="1477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587" y="117049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Маја је купила књигу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рпски језик и језичка култура за четврти разред основне школе“.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95" r="14345"/>
          <a:stretch/>
        </p:blipFill>
        <p:spPr>
          <a:xfrm>
            <a:off x="6516216" y="1614330"/>
            <a:ext cx="2399049" cy="3434435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6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44" y="411510"/>
            <a:ext cx="8551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За лектиру треба да прочитам Ћопићеву књигу „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оживљаји мачка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оше“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55500" y="1980657"/>
            <a:ext cx="3109678" cy="2332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71955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Деда чита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„Г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лас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рпске“.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08826"/>
            <a:ext cx="3112928" cy="220188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9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Прва ријеч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сва властита имена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називу књига, часописа и новина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пишу се великим почетним словом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Наводници се у називима користе да би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избјегле нејасноће. </a:t>
            </a:r>
          </a:p>
          <a:p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Наводници се могу изоставити, ако се велико слово на почетку назива јасно схвата.</a:t>
            </a:r>
          </a:p>
          <a:p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Разговарали смо о данашњем броју Политике.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Посјетили смо уредништво Вечерњих новости.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2931790"/>
            <a:ext cx="1728192" cy="208575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1403" y="4803998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539" y="3058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Задаци:</a:t>
            </a: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8757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1. Како се правилно пише?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) часопис базар 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) школарац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) мале новине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г) политикин забавник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667" y="131864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часопис Базар</a:t>
            </a:r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357" y="172623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Школарац</a:t>
            </a:r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13970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Мале новине</a:t>
            </a:r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5325" y="249230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Политикин забавник</a:t>
            </a:r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18" y="699542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2. Исправи погрешно написане ријечи у тексту.</a:t>
            </a:r>
          </a:p>
          <a:p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Када је ружно вријеме, свако себи тражи згодно мјесто, узима књигу или новине. Тата чита борбу, мама политику, а бака базар. Дједа у својој фотељи чита лов и риболов, а ја читам микијев алманах. Моја сестра поново чита ћопићеву књигу башта сљезове боје.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161124"/>
            <a:ext cx="1551432" cy="1865376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9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57" y="84355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ада је ружно вријеме, свако себи тражи згодно мјесто, узима књигу или новине.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ата чита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„Б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орбу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 мама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„П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олитику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 а бака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„Б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азар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једа у својој фотељи чита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„Л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ов и рибилов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 а ја читам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„М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икијев алманах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оја сестра поново чита </a:t>
            </a:r>
            <a:r>
              <a:rPr lang="sr-Cyrl-B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опићеву књигу „</a:t>
            </a:r>
            <a:r>
              <a:rPr lang="sr-Cyrl-B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ашта сљезове боје“.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752" y="2661867"/>
            <a:ext cx="2232248" cy="2458247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6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1520" y="1237860"/>
            <a:ext cx="576064" cy="6811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" name="TextBox 1"/>
          <p:cNvSpPr txBox="1"/>
          <p:nvPr/>
        </p:nvSpPr>
        <p:spPr>
          <a:xfrm>
            <a:off x="323528" y="19548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3. Заокружи слово испред реченице у којој су правилно написани називи часописа.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761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А) Милан чита часопис „Школарац“, а Ана „Глас Српске“.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9568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Б) Милан  чита Часопис „Школарка“, а Ана „глас Српске“.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8777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В) Милан чита Часопис „школарац“, а Ана „Глас Српске“.</a:t>
            </a:r>
          </a:p>
          <a:p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548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4. Допиши назив часописа и књиге у реченицама.</a:t>
            </a:r>
          </a:p>
          <a:p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7614"/>
            <a:ext cx="613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Мој брат Дејан чита књигу _______________.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769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Бака чита ______________________.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290" y="293179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Тата је јутрос купио ____________________.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290" y="379588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Мали Ђорђе гледа цртеже у часопису________.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5728" y="1347614"/>
            <a:ext cx="225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Тајне кухиње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9962" y="2211710"/>
            <a:ext cx="286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Спортски журнал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0002" y="313140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Зека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5728" y="379588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Хајдуци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1403" y="4785996"/>
            <a:ext cx="3028429" cy="3051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smtClean="0">
                <a:latin typeface="Times New Roman" pitchFamily="18" charset="0"/>
                <a:cs typeface="Times New Roman" pitchFamily="18" charset="0"/>
              </a:rPr>
              <a:t>СРПСКИ ЈЕЗИК 4. РАЗРЕД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2501 L -0.31893 -0.4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5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5 0.02532 L -0.48177 0.137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5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7 -0.00277 L -0.35504 0.137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7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4 0.02841 L -0.15868 0.126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4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455</Words>
  <Application>Microsoft Office PowerPoint</Application>
  <PresentationFormat>On-screen Show (16:9)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ПИСАЊЕ НАСЛОВА, ЧАСОПИСА И НОВИНА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НАЗИВА ЧАСОПИСА И НАСЛОВА КЊИГА</dc:title>
  <dc:creator>Danilo</dc:creator>
  <cp:lastModifiedBy>Dajana Gluvic</cp:lastModifiedBy>
  <cp:revision>36</cp:revision>
  <dcterms:created xsi:type="dcterms:W3CDTF">2020-05-09T13:27:15Z</dcterms:created>
  <dcterms:modified xsi:type="dcterms:W3CDTF">2020-05-15T10:35:29Z</dcterms:modified>
</cp:coreProperties>
</file>