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1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7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5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7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9D3E-BC59-4B88-9B1E-64343407D0D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3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1-819613_colored-pencil-drawing-colored-penc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376" y="-7456"/>
            <a:ext cx="9144000" cy="80648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0828" y="2967335"/>
            <a:ext cx="4142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 </a:t>
            </a:r>
            <a:r>
              <a:rPr lang="sr-Cyrl-BA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</a:t>
            </a:r>
            <a:r>
              <a:rPr lang="sr-Cyrl-BA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 i 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280920" cy="3076222"/>
          </a:xfrm>
          <a:prstGeom prst="rect">
            <a:avLst/>
          </a:prstGeom>
        </p:spPr>
      </p:pic>
      <p:pic>
        <p:nvPicPr>
          <p:cNvPr id="5" name="Picture 4" descr="1-14253_pencil-clipart-boy-with-pencil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501008"/>
            <a:ext cx="2448272" cy="30177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ke 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62629"/>
            <a:ext cx="9144000" cy="2869195"/>
          </a:xfrm>
          <a:prstGeom prst="rect">
            <a:avLst/>
          </a:prstGeom>
        </p:spPr>
      </p:pic>
      <p:pic>
        <p:nvPicPr>
          <p:cNvPr id="5" name="Picture 4" descr="slike 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9203590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2656"/>
            <a:ext cx="90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ЧИТАМО РИЈЕЧИ И РЕЧЕНИЦЕ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060848"/>
            <a:ext cx="23694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ЗИМА </a:t>
            </a:r>
          </a:p>
          <a:p>
            <a:pPr algn="ctr"/>
            <a:r>
              <a:rPr lang="sr-Cyrl-B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ЗОРАН </a:t>
            </a:r>
          </a:p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ЗМАЈ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1916832"/>
            <a:ext cx="3264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</a:t>
            </a:r>
          </a:p>
          <a:p>
            <a:pPr algn="ctr"/>
            <a:r>
              <a:rPr lang="sr-Cyrl-B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ВАТРА</a:t>
            </a:r>
          </a:p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ВИОЛИНА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9712" y="4725144"/>
            <a:ext cx="51175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ЗВОНО ЗВОНИ.</a:t>
            </a:r>
          </a:p>
          <a:p>
            <a:pPr algn="ctr"/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ВАСО ВОЗИ ВОЗ.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>
                <a:solidFill>
                  <a:srgbClr val="0070C0"/>
                </a:solidFill>
              </a:rPr>
              <a:t>ОЖИВЉАВАМО СЛОВА</a:t>
            </a:r>
            <a:endParaRPr lang="sr-Latn-BA" sz="5400" dirty="0">
              <a:solidFill>
                <a:srgbClr val="0070C0"/>
              </a:solidFill>
            </a:endParaRPr>
          </a:p>
        </p:txBody>
      </p:sp>
      <p:pic>
        <p:nvPicPr>
          <p:cNvPr id="4" name="Picture 3" descr="number-3-clipart-cartoon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908720"/>
            <a:ext cx="5500595" cy="6858000"/>
          </a:xfrm>
          <a:prstGeom prst="rect">
            <a:avLst/>
          </a:prstGeom>
        </p:spPr>
      </p:pic>
      <p:pic>
        <p:nvPicPr>
          <p:cNvPr id="5" name="Picture 4" descr="letter-b-clipart-bea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2034" y="1458519"/>
            <a:ext cx="3475269" cy="50452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60065_transparent-kids-playing-silhouette-png-school-children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3" y="0"/>
            <a:ext cx="97210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ОЖИВЉАВАМО СЛОВА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ВОЋЊАК</dc:title>
  <dc:creator>Dell</dc:creator>
  <cp:lastModifiedBy>Dell</cp:lastModifiedBy>
  <cp:revision>14</cp:revision>
  <dcterms:created xsi:type="dcterms:W3CDTF">2020-03-20T12:02:51Z</dcterms:created>
  <dcterms:modified xsi:type="dcterms:W3CDTF">2020-03-27T14:57:36Z</dcterms:modified>
</cp:coreProperties>
</file>