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4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Picture 3" descr="tabl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6479"/>
            <a:ext cx="9144000" cy="68844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2060848"/>
            <a:ext cx="828092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САБИРАЊЕ И </a:t>
            </a:r>
          </a:p>
          <a:p>
            <a:pPr algn="ctr"/>
            <a:r>
              <a:rPr lang="sr-Cyrl-B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ОДУЗИМАЊЕ ДО 7</a:t>
            </a:r>
            <a:endParaRPr lang="en-US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BA" dirty="0" smtClean="0"/>
              <a:t>1. САБЕРИ И НАЦРТАЈ:</a:t>
            </a:r>
            <a:endParaRPr lang="sr-Latn-BA" dirty="0"/>
          </a:p>
        </p:txBody>
      </p:sp>
      <p:pic>
        <p:nvPicPr>
          <p:cNvPr id="4" name="Content Placeholder 3" descr="skolski_prib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12730" y="5013176"/>
            <a:ext cx="2531270" cy="1844824"/>
          </a:xfrm>
        </p:spPr>
      </p:pic>
      <p:pic>
        <p:nvPicPr>
          <p:cNvPr id="5" name="Picture 4" descr="SABIRANJ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700808"/>
            <a:ext cx="5419929" cy="38166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764704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>2. ДОПУНИ БРОЈЕВЕ ТАКО ДА ЈЕДНАКОСТ БУДЕ ТАЧНА: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 numCol="2"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sr-Cyrl-BA" dirty="0" smtClean="0"/>
              <a:t>1 + </a:t>
            </a:r>
            <a:r>
              <a:rPr lang="sr-Cyrl-BA" u="sng" dirty="0" smtClean="0">
                <a:solidFill>
                  <a:srgbClr val="FF0000"/>
                </a:solidFill>
              </a:rPr>
              <a:t>6</a:t>
            </a:r>
            <a:r>
              <a:rPr lang="sr-Cyrl-BA" dirty="0" smtClean="0"/>
              <a:t> = 7</a:t>
            </a:r>
          </a:p>
          <a:p>
            <a:pPr>
              <a:lnSpc>
                <a:spcPct val="150000"/>
              </a:lnSpc>
              <a:buNone/>
            </a:pPr>
            <a:r>
              <a:rPr lang="sr-Cyrl-BA" dirty="0" smtClean="0"/>
              <a:t>4 + 2 = __</a:t>
            </a:r>
          </a:p>
          <a:p>
            <a:pPr>
              <a:lnSpc>
                <a:spcPct val="150000"/>
              </a:lnSpc>
              <a:buNone/>
            </a:pPr>
            <a:r>
              <a:rPr lang="sr-Cyrl-BA" dirty="0" smtClean="0"/>
              <a:t> __ + 2 = 5</a:t>
            </a:r>
          </a:p>
          <a:p>
            <a:pPr>
              <a:lnSpc>
                <a:spcPct val="150000"/>
              </a:lnSpc>
              <a:buNone/>
            </a:pPr>
            <a:r>
              <a:rPr lang="sr-Cyrl-BA" dirty="0" smtClean="0"/>
              <a:t>7 + 0 = __</a:t>
            </a:r>
          </a:p>
          <a:p>
            <a:pPr>
              <a:lnSpc>
                <a:spcPct val="150000"/>
              </a:lnSpc>
              <a:buNone/>
            </a:pPr>
            <a:r>
              <a:rPr lang="sr-Cyrl-BA" dirty="0" smtClean="0"/>
              <a:t>3 + __ = 7</a:t>
            </a:r>
          </a:p>
          <a:p>
            <a:pPr>
              <a:lnSpc>
                <a:spcPct val="150000"/>
              </a:lnSpc>
              <a:buNone/>
            </a:pPr>
            <a:endParaRPr lang="sr-Cyrl-BA" dirty="0" smtClean="0"/>
          </a:p>
          <a:p>
            <a:pPr>
              <a:lnSpc>
                <a:spcPct val="150000"/>
              </a:lnSpc>
              <a:buNone/>
            </a:pPr>
            <a:r>
              <a:rPr lang="sr-Cyrl-BA" dirty="0" smtClean="0"/>
              <a:t>3 – 3 = __</a:t>
            </a:r>
          </a:p>
          <a:p>
            <a:pPr>
              <a:lnSpc>
                <a:spcPct val="150000"/>
              </a:lnSpc>
              <a:buNone/>
            </a:pPr>
            <a:r>
              <a:rPr lang="sr-Cyrl-BA" dirty="0" smtClean="0"/>
              <a:t>__ - 5 = 2</a:t>
            </a:r>
          </a:p>
          <a:p>
            <a:pPr>
              <a:lnSpc>
                <a:spcPct val="150000"/>
              </a:lnSpc>
              <a:buNone/>
            </a:pPr>
            <a:r>
              <a:rPr lang="sr-Cyrl-BA" dirty="0" smtClean="0"/>
              <a:t>6 - __ = 1</a:t>
            </a:r>
          </a:p>
          <a:p>
            <a:pPr>
              <a:lnSpc>
                <a:spcPct val="150000"/>
              </a:lnSpc>
              <a:buNone/>
            </a:pPr>
            <a:r>
              <a:rPr lang="sr-Cyrl-BA" dirty="0" smtClean="0"/>
              <a:t>7 – 0 = __ </a:t>
            </a:r>
          </a:p>
          <a:p>
            <a:pPr>
              <a:lnSpc>
                <a:spcPct val="150000"/>
              </a:lnSpc>
              <a:buNone/>
            </a:pPr>
            <a:r>
              <a:rPr lang="sr-Cyrl-BA" dirty="0" smtClean="0"/>
              <a:t>6 - __ = 4</a:t>
            </a:r>
          </a:p>
        </p:txBody>
      </p:sp>
      <p:pic>
        <p:nvPicPr>
          <p:cNvPr id="4" name="Picture 3" descr="bibliotek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2861616" cy="22066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3. ПОВЕЖИ АВИОН СА ЊЕГОВОМ ПИСТОМ! </a:t>
            </a:r>
            <a:endParaRPr lang="sr-Latn-BA" dirty="0"/>
          </a:p>
        </p:txBody>
      </p:sp>
      <p:pic>
        <p:nvPicPr>
          <p:cNvPr id="6" name="Content Placeholder 5" descr="avion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699865"/>
            <a:ext cx="5112568" cy="2265450"/>
          </a:xfrm>
        </p:spPr>
      </p:pic>
      <p:grpSp>
        <p:nvGrpSpPr>
          <p:cNvPr id="12" name="Group 11"/>
          <p:cNvGrpSpPr/>
          <p:nvPr/>
        </p:nvGrpSpPr>
        <p:grpSpPr>
          <a:xfrm rot="20562192">
            <a:off x="6948264" y="2420888"/>
            <a:ext cx="2195736" cy="1159679"/>
            <a:chOff x="2123728" y="4653136"/>
            <a:chExt cx="2520280" cy="1087671"/>
          </a:xfrm>
        </p:grpSpPr>
        <p:sp>
          <p:nvSpPr>
            <p:cNvPr id="10" name="Wave 9"/>
            <p:cNvSpPr/>
            <p:nvPr/>
          </p:nvSpPr>
          <p:spPr>
            <a:xfrm>
              <a:off x="2123728" y="4653136"/>
              <a:ext cx="2520280" cy="1080120"/>
            </a:xfrm>
            <a:prstGeom prst="wav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BA"/>
            </a:p>
          </p:txBody>
        </p:sp>
        <p:sp>
          <p:nvSpPr>
            <p:cNvPr id="11" name="TextBox 10"/>
            <p:cNvSpPr txBox="1"/>
            <p:nvPr/>
          </p:nvSpPr>
          <p:spPr>
            <a:xfrm rot="204864">
              <a:off x="2411760" y="4725144"/>
              <a:ext cx="20882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BA" sz="6000" dirty="0" smtClean="0"/>
                <a:t>3 + 4 </a:t>
              </a:r>
              <a:endParaRPr lang="sr-Latn-BA" sz="6000" dirty="0"/>
            </a:p>
          </p:txBody>
        </p:sp>
      </p:grpSp>
      <p:sp>
        <p:nvSpPr>
          <p:cNvPr id="13" name="Wave 12"/>
          <p:cNvSpPr/>
          <p:nvPr/>
        </p:nvSpPr>
        <p:spPr>
          <a:xfrm>
            <a:off x="0" y="2996952"/>
            <a:ext cx="2051720" cy="1080120"/>
          </a:xfrm>
          <a:prstGeom prst="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4" name="TextBox 13"/>
          <p:cNvSpPr txBox="1"/>
          <p:nvPr/>
        </p:nvSpPr>
        <p:spPr>
          <a:xfrm>
            <a:off x="179512" y="3068960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5400" dirty="0" smtClean="0"/>
              <a:t>7 – 5 </a:t>
            </a:r>
            <a:endParaRPr lang="sr-Latn-BA" sz="5400" dirty="0"/>
          </a:p>
        </p:txBody>
      </p:sp>
      <p:sp>
        <p:nvSpPr>
          <p:cNvPr id="15" name="Left Arrow 14"/>
          <p:cNvSpPr/>
          <p:nvPr/>
        </p:nvSpPr>
        <p:spPr>
          <a:xfrm>
            <a:off x="539552" y="4725144"/>
            <a:ext cx="2376264" cy="1584176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6000" dirty="0" smtClean="0">
                <a:solidFill>
                  <a:srgbClr val="FF0000"/>
                </a:solidFill>
              </a:rPr>
              <a:t>7</a:t>
            </a:r>
            <a:endParaRPr lang="sr-Latn-BA" sz="6000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364088" y="5085184"/>
            <a:ext cx="2520280" cy="1368152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54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r-Latn-BA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BA" dirty="0" smtClean="0"/>
              <a:t>3. У КУЋИ ЈЕ БИЛО 7              . 3            СУ ОТИШЛА У РУДНИК. КОЛИКО ИХ ЈЕ ОСТАЛО У КУЋИ? </a:t>
            </a:r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r>
              <a:rPr lang="sr-Cyrl-BA" dirty="0" smtClean="0"/>
              <a:t>РАЧУНАМО: _________________________</a:t>
            </a:r>
          </a:p>
          <a:p>
            <a:pPr>
              <a:buNone/>
            </a:pPr>
            <a:r>
              <a:rPr lang="sr-Cyrl-BA" dirty="0" smtClean="0"/>
              <a:t>ОДГОВОР: У КУЋИ СУ ОСТАЛА __ ПАТУЉКА.   </a:t>
            </a:r>
            <a:endParaRPr lang="sr-Latn-BA" dirty="0"/>
          </a:p>
        </p:txBody>
      </p:sp>
      <p:pic>
        <p:nvPicPr>
          <p:cNvPr id="6" name="Picture 5" descr="patulj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836712"/>
            <a:ext cx="936104" cy="1299917"/>
          </a:xfrm>
          <a:prstGeom prst="rect">
            <a:avLst/>
          </a:prstGeom>
        </p:spPr>
      </p:pic>
      <p:pic>
        <p:nvPicPr>
          <p:cNvPr id="7" name="Picture 6" descr="patulj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796136" y="836712"/>
            <a:ext cx="935048" cy="1298451"/>
          </a:xfrm>
          <a:prstGeom prst="rect">
            <a:avLst/>
          </a:prstGeom>
        </p:spPr>
      </p:pic>
      <p:pic>
        <p:nvPicPr>
          <p:cNvPr id="9" name="Picture 8" descr="Snezana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4797152"/>
            <a:ext cx="2857500" cy="1847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122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1. САБЕРИ И НАЦРТАЈ:</vt:lpstr>
      <vt:lpstr>2. ДОПУНИ БРОЈЕВЕ ТАКО ДА ЈЕДНАКОСТ БУДЕ ТАЧНА:</vt:lpstr>
      <vt:lpstr>3. ПОВЕЖИ АВИОН СА ЊЕГОВОМ ПИСТОМ!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Petar</dc:creator>
  <cp:lastModifiedBy>Dell</cp:lastModifiedBy>
  <cp:revision>3</cp:revision>
  <dcterms:created xsi:type="dcterms:W3CDTF">2020-03-17T15:22:01Z</dcterms:created>
  <dcterms:modified xsi:type="dcterms:W3CDTF">2020-04-08T10:29:22Z</dcterms:modified>
</cp:coreProperties>
</file>