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C479-A9D7-4F30-BF70-C19D125839BA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017A-65DC-4AFD-99AF-8355FFCBFD47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016224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C479-A9D7-4F30-BF70-C19D125839BA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017A-65DC-4AFD-99AF-8355FFCBFD47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6038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C479-A9D7-4F30-BF70-C19D125839BA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017A-65DC-4AFD-99AF-8355FFCBFD47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6868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C479-A9D7-4F30-BF70-C19D125839BA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017A-65DC-4AFD-99AF-8355FFCBFD47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0165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C479-A9D7-4F30-BF70-C19D125839BA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017A-65DC-4AFD-99AF-8355FFCBFD47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40244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C479-A9D7-4F30-BF70-C19D125839BA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017A-65DC-4AFD-99AF-8355FFCBFD47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8905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C479-A9D7-4F30-BF70-C19D125839BA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017A-65DC-4AFD-99AF-8355FFCBFD47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599278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C479-A9D7-4F30-BF70-C19D125839BA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017A-65DC-4AFD-99AF-8355FFCBFD47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922283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C479-A9D7-4F30-BF70-C19D125839BA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017A-65DC-4AFD-99AF-8355FFCBFD47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383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C479-A9D7-4F30-BF70-C19D125839BA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017A-65DC-4AFD-99AF-8355FFCBFD47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773277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C479-A9D7-4F30-BF70-C19D125839BA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017A-65DC-4AFD-99AF-8355FFCBFD47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06296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C479-A9D7-4F30-BF70-C19D125839BA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017A-65DC-4AFD-99AF-8355FFCBFD47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506884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C479-A9D7-4F30-BF70-C19D125839BA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017A-65DC-4AFD-99AF-8355FFCBFD47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23982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C479-A9D7-4F30-BF70-C19D125839BA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017A-65DC-4AFD-99AF-8355FFCBFD47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480675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C479-A9D7-4F30-BF70-C19D125839BA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017A-65DC-4AFD-99AF-8355FFCBFD47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3392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C479-A9D7-4F30-BF70-C19D125839BA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017A-65DC-4AFD-99AF-8355FFCBFD47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435801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C479-A9D7-4F30-BF70-C19D125839BA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017A-65DC-4AFD-99AF-8355FFCBFD47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117270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EC2C479-A9D7-4F30-BF70-C19D125839BA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1BB017A-65DC-4AFD-99AF-8355FFCBFD47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7628372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3062C5-00D4-4E7C-8482-AE06C0B647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/>
              <a:t>Распеће Христово и погреб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3016456383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38CE3B-EAE1-4F94-8FE7-136EB89AD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dirty="0"/>
              <a:t>Пут до Голготе</a:t>
            </a:r>
            <a:endParaRPr lang="sr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8AC2AF-2749-4D8B-A613-902E902DF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1855279"/>
            <a:ext cx="5060497" cy="4058750"/>
          </a:xfrm>
        </p:spPr>
        <p:txBody>
          <a:bodyPr>
            <a:normAutofit/>
          </a:bodyPr>
          <a:lstStyle/>
          <a:p>
            <a:r>
              <a:rPr lang="sr-Cyrl-BA" sz="2800" dirty="0"/>
              <a:t>Јеврејске старјешине желе извршење пресуде одмах</a:t>
            </a:r>
          </a:p>
          <a:p>
            <a:r>
              <a:rPr lang="sr-Cyrl-BA" sz="2800" dirty="0"/>
              <a:t>Христов крсни пут до Голготе</a:t>
            </a:r>
          </a:p>
          <a:p>
            <a:r>
              <a:rPr lang="sr-Cyrl-BA" sz="2800" dirty="0"/>
              <a:t>Симон из Кирине</a:t>
            </a:r>
          </a:p>
          <a:p>
            <a:r>
              <a:rPr lang="sr-Cyrl-BA" sz="2800" b="1" dirty="0"/>
              <a:t>,,Оче, опрости им, јер не знају шта чине!’’</a:t>
            </a:r>
            <a:endParaRPr lang="sr-Latn-BA" sz="2800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8BBCF407-D68A-42BE-A9A9-61743ED3DA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128" y="1580050"/>
            <a:ext cx="4032217" cy="4887163"/>
          </a:xfrm>
        </p:spPr>
      </p:pic>
    </p:spTree>
    <p:extLst>
      <p:ext uri="{BB962C8B-B14F-4D97-AF65-F5344CB8AC3E}">
        <p14:creationId xmlns:p14="http://schemas.microsoft.com/office/powerpoint/2010/main" val="3405520694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B91328-625C-41FD-878A-4E73D101E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Распеће Христово</a:t>
            </a:r>
            <a:endParaRPr lang="sr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30B06F-B359-4993-AD9F-D7C172B306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Cyrl-BA" sz="2800" dirty="0"/>
              <a:t>Војници </a:t>
            </a:r>
            <a:r>
              <a:rPr lang="sr-Cyrl-BA" sz="2800" dirty="0" smtClean="0"/>
              <a:t>распињу </a:t>
            </a:r>
            <a:r>
              <a:rPr lang="sr-Cyrl-BA" sz="2800" dirty="0"/>
              <a:t>Христа</a:t>
            </a:r>
          </a:p>
          <a:p>
            <a:r>
              <a:rPr lang="sr-Cyrl-BA" sz="2800" dirty="0"/>
              <a:t>Два разбојника на крсту – покајани и непокајани</a:t>
            </a:r>
          </a:p>
          <a:p>
            <a:r>
              <a:rPr lang="sr-Cyrl-BA" sz="2800" dirty="0"/>
              <a:t>Богородица и љубљени ученик Јован под крстом</a:t>
            </a:r>
          </a:p>
          <a:p>
            <a:r>
              <a:rPr lang="sr-Cyrl-BA" sz="2800" dirty="0"/>
              <a:t>,,Оче, у руке твоје предајем дух свој!.’’</a:t>
            </a:r>
            <a:endParaRPr lang="sr-Latn-BA" sz="2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639BA8D2-29E1-4A01-AC44-ADDAD9F335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76" y="1977150"/>
            <a:ext cx="5764582" cy="3241395"/>
          </a:xfrm>
        </p:spPr>
      </p:pic>
    </p:spTree>
    <p:extLst>
      <p:ext uri="{BB962C8B-B14F-4D97-AF65-F5344CB8AC3E}">
        <p14:creationId xmlns:p14="http://schemas.microsoft.com/office/powerpoint/2010/main" val="2636301026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297742-5921-404A-8973-FA08683A9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Погребење Христово</a:t>
            </a:r>
            <a:endParaRPr lang="sr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8A7CB2-E154-40F0-8D76-6CF2C1B62B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1991756"/>
            <a:ext cx="5060497" cy="3167098"/>
          </a:xfrm>
        </p:spPr>
        <p:txBody>
          <a:bodyPr/>
          <a:lstStyle/>
          <a:p>
            <a:r>
              <a:rPr lang="sr-Cyrl-BA" sz="2800" dirty="0"/>
              <a:t>Скидање Христовог тијела са крста и помазивање мирисним уљем</a:t>
            </a:r>
          </a:p>
          <a:p>
            <a:r>
              <a:rPr lang="sr-Cyrl-BA" sz="2800" dirty="0"/>
              <a:t>Гробница Јосифа из Ариматеје</a:t>
            </a:r>
          </a:p>
          <a:p>
            <a:r>
              <a:rPr lang="sr-Cyrl-BA" sz="2800" b="1" dirty="0"/>
              <a:t>Велики петак</a:t>
            </a:r>
          </a:p>
          <a:p>
            <a:endParaRPr lang="sr-Latn-BA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3A11EF59-CABD-498E-8492-65B35A87D2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32449"/>
            <a:ext cx="5749492" cy="3832994"/>
          </a:xfrm>
        </p:spPr>
      </p:pic>
    </p:spTree>
    <p:extLst>
      <p:ext uri="{BB962C8B-B14F-4D97-AF65-F5344CB8AC3E}">
        <p14:creationId xmlns:p14="http://schemas.microsoft.com/office/powerpoint/2010/main" val="2397479464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10CCE8-BC12-447A-A82F-557350A2D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81" y="1128215"/>
            <a:ext cx="10353762" cy="970450"/>
          </a:xfrm>
        </p:spPr>
        <p:txBody>
          <a:bodyPr>
            <a:noAutofit/>
          </a:bodyPr>
          <a:lstStyle/>
          <a:p>
            <a:r>
              <a:rPr lang="sr-Cyrl-BA" sz="6000" dirty="0"/>
              <a:t>Домаћи </a:t>
            </a:r>
            <a:r>
              <a:rPr lang="sr-Cyrl-BA" sz="6000" dirty="0" smtClean="0"/>
              <a:t>задатак:</a:t>
            </a:r>
            <a:endParaRPr lang="sr-Latn-BA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9A2008-EE93-4C90-A6D8-9679E0140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781" y="2401190"/>
            <a:ext cx="10353762" cy="2307288"/>
          </a:xfrm>
        </p:spPr>
        <p:txBody>
          <a:bodyPr>
            <a:normAutofit/>
          </a:bodyPr>
          <a:lstStyle/>
          <a:p>
            <a:r>
              <a:rPr lang="sr-Cyrl-BA" sz="3600" dirty="0" smtClean="0"/>
              <a:t>Допуни </a:t>
            </a:r>
            <a:r>
              <a:rPr lang="sr-Cyrl-BA" sz="3600" dirty="0"/>
              <a:t>реченице у уџбенику на страни 58!</a:t>
            </a:r>
          </a:p>
          <a:p>
            <a:r>
              <a:rPr lang="sr-Cyrl-BA" sz="3600" dirty="0"/>
              <a:t>У радној </a:t>
            </a:r>
            <a:r>
              <a:rPr lang="sr-Cyrl-BA" sz="3600" dirty="0" smtClean="0"/>
              <a:t>свеци </a:t>
            </a:r>
            <a:r>
              <a:rPr lang="sr-Cyrl-BA" sz="3600" dirty="0"/>
              <a:t>на страни </a:t>
            </a:r>
            <a:r>
              <a:rPr lang="sr-Cyrl-BA" sz="3600" dirty="0" smtClean="0"/>
              <a:t>30 </a:t>
            </a:r>
            <a:r>
              <a:rPr lang="sr-Cyrl-BA" sz="3600" dirty="0"/>
              <a:t>наћи 10 грешака у тексту и </a:t>
            </a:r>
            <a:r>
              <a:rPr lang="sr-Cyrl-BA" sz="3600" dirty="0" smtClean="0"/>
              <a:t>напиши их </a:t>
            </a:r>
            <a:r>
              <a:rPr lang="sr-Cyrl-BA" sz="3600" dirty="0"/>
              <a:t>на цртама испод!</a:t>
            </a:r>
            <a:endParaRPr lang="sr-Latn-BA" sz="3600" dirty="0"/>
          </a:p>
        </p:txBody>
      </p:sp>
    </p:spTree>
    <p:extLst>
      <p:ext uri="{BB962C8B-B14F-4D97-AF65-F5344CB8AC3E}">
        <p14:creationId xmlns:p14="http://schemas.microsoft.com/office/powerpoint/2010/main" val="699515820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33</TotalTime>
  <Words>109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Calisto MT</vt:lpstr>
      <vt:lpstr>Trebuchet MS</vt:lpstr>
      <vt:lpstr>Wingdings 2</vt:lpstr>
      <vt:lpstr>Slate</vt:lpstr>
      <vt:lpstr>Распеће Христово и погреб</vt:lpstr>
      <vt:lpstr>Пут до Голготе</vt:lpstr>
      <vt:lpstr>Распеће Христово</vt:lpstr>
      <vt:lpstr>Погребење Христово</vt:lpstr>
      <vt:lpstr>Домаћи задатак: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Распеће Христово и погреб</dc:title>
  <dc:creator>Saša Vračević</dc:creator>
  <cp:lastModifiedBy>Slavoljub Lukic</cp:lastModifiedBy>
  <cp:revision>7</cp:revision>
  <dcterms:created xsi:type="dcterms:W3CDTF">2020-04-26T20:02:19Z</dcterms:created>
  <dcterms:modified xsi:type="dcterms:W3CDTF">2020-05-03T10:21:23Z</dcterms:modified>
</cp:coreProperties>
</file>