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8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9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4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4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E8444A-DB62-4804-BBA8-13A55FF0761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B487-09CA-4D61-ACEE-483C14D78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3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15" y="96820"/>
            <a:ext cx="11048104" cy="4680562"/>
          </a:xfrm>
        </p:spPr>
        <p:txBody>
          <a:bodyPr/>
          <a:lstStyle/>
          <a:p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826" y="1587553"/>
            <a:ext cx="1400175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87" y="2117097"/>
            <a:ext cx="1174266" cy="1337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73" y="2902406"/>
            <a:ext cx="867168" cy="552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223" y="3823019"/>
            <a:ext cx="788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Cyrl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 КОЈЕ </a:t>
            </a:r>
            <a:r>
              <a:rPr lang="sr-Cyrl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ОЗНАЧАВАЈУ </a:t>
            </a:r>
            <a:r>
              <a:rPr lang="sr-Cyrl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НЕШТО УВЕЋАНО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585" y="901522"/>
            <a:ext cx="9434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 рече: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„У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једној кући, на крају шуме, живи дјед. Он дријема на клупи, док његова овца пасе траву.“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„У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једној кућетини, на крају шуметине, живи дједурина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дријема на клупетини, док његова овчетина пасе травурину“, рече Хана.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 јој узврати: „Ух,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си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претјерала!“</a:t>
            </a:r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6" y="2266682"/>
            <a:ext cx="1247949" cy="3441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867" y="2266682"/>
            <a:ext cx="1333686" cy="3441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125" y="903641"/>
            <a:ext cx="9671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 је користила именице: кућа, шума, дјед, овца, клупа и трава.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Хана је користила ријечи </a:t>
            </a:r>
            <a:r>
              <a:rPr lang="sr-Cyrl-B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увећаног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значења: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кућетина,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шуметина, дједурина, овчетина, клупетина и травурина.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8" y="1215615"/>
            <a:ext cx="1691870" cy="1172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400" y="1215615"/>
            <a:ext cx="1308172" cy="1172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633" y="1215615"/>
            <a:ext cx="1140316" cy="11725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778" y="4152453"/>
            <a:ext cx="1051169" cy="11286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672" y="4152453"/>
            <a:ext cx="1281900" cy="112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60" y="4152453"/>
            <a:ext cx="1517938" cy="1128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98" y="806825"/>
            <a:ext cx="1959408" cy="15813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2" y="806826"/>
            <a:ext cx="1921811" cy="1581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949" y="806825"/>
            <a:ext cx="1738700" cy="15813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598" y="3657600"/>
            <a:ext cx="1959408" cy="16287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571" y="3657601"/>
            <a:ext cx="1921811" cy="1623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947" y="3657600"/>
            <a:ext cx="1738702" cy="16235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2468" y="2622533"/>
            <a:ext cx="196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КОШУЉА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7555" y="2598734"/>
            <a:ext cx="26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КОШУЉЕТИНА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825284" y="2589374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ЛЕПТИРЧИНА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51481" y="2588278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КЊИЖУРИНА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376670" y="2649936"/>
            <a:ext cx="240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347307" y="2622533"/>
            <a:ext cx="240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КЊИГА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92013" y="5502277"/>
            <a:ext cx="196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ШЕШИР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7100" y="5478478"/>
            <a:ext cx="26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ШЕШИРЧИНА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84829" y="5469118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ЈАБУЧЕТИНА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11026" y="5468022"/>
            <a:ext cx="240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АВИОНЧИНА</a:t>
            </a:r>
          </a:p>
          <a:p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336215" y="5529680"/>
            <a:ext cx="240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ЈАБУКА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8306852" y="5502277"/>
            <a:ext cx="240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АВИОН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10042" y="590238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47451" cy="5980355"/>
          </a:xfrm>
        </p:spPr>
        <p:txBody>
          <a:bodyPr/>
          <a:lstStyle/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кућа је </a:t>
            </a:r>
            <a:r>
              <a:rPr lang="sr-Cyrl-BA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кућетина</a:t>
            </a:r>
            <a:r>
              <a:rPr lang="sr-Cyrl-BA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оловка је </a:t>
            </a:r>
            <a:r>
              <a:rPr lang="sr-Cyrl-BA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оловчетина</a:t>
            </a:r>
            <a:r>
              <a:rPr lang="sr-Cyrl-BA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рука је </a:t>
            </a:r>
            <a:r>
              <a:rPr lang="sr-Cyrl-BA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ручерда</a:t>
            </a:r>
            <a:r>
              <a:rPr lang="sr-Cyrl-BA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птица је </a:t>
            </a:r>
            <a:r>
              <a:rPr lang="sr-Cyrl-BA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птичурина</a:t>
            </a:r>
            <a:r>
              <a:rPr lang="sr-Cyrl-BA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 комад је </a:t>
            </a:r>
            <a:r>
              <a:rPr lang="sr-Cyrl-BA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комадина</a:t>
            </a:r>
            <a:r>
              <a:rPr lang="sr-Cyrl-BA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трава је </a:t>
            </a:r>
            <a:r>
              <a:rPr lang="sr-Cyrl-BA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травурина</a:t>
            </a:r>
            <a:r>
              <a:rPr lang="sr-Cyrl-BA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које имају увећано значење су:</a:t>
            </a:r>
            <a:b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кућетина, оловчетина,травурина...</a:t>
            </a:r>
            <a:r>
              <a:rPr lang="sr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8300">
            <a:off x="7498080" y="763794"/>
            <a:ext cx="1135266" cy="1100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38288">
            <a:off x="9774331" y="2045031"/>
            <a:ext cx="1176954" cy="872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8124">
            <a:off x="7887227" y="3001817"/>
            <a:ext cx="1200150" cy="116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4517">
            <a:off x="9616303" y="4711849"/>
            <a:ext cx="1493011" cy="1293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30" y="4324574"/>
            <a:ext cx="2551305" cy="1971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033" y="2140772"/>
            <a:ext cx="8046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момак је момчић, а велики момчина.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зец је зечић, а велики зечина.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поток је поточина, а неки поточић.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вук је вучина, а неки вучић.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шума је шумица, а нека шуметина.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98" y="710005"/>
            <a:ext cx="504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ВЈЕЖБАЈМО ЗАЈЕДНО!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033" y="2140772"/>
            <a:ext cx="8046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момак је момчић, а велики </a:t>
            </a:r>
            <a:r>
              <a:rPr lang="sr-Cyrl-B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момчина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зец је зечић, а велики </a:t>
            </a:r>
            <a:r>
              <a:rPr lang="sr-Cyrl-B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зечина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поток је </a:t>
            </a:r>
            <a:r>
              <a:rPr lang="sr-Cyrl-B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поточина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неки поточић.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вук је </a:t>
            </a:r>
            <a:r>
              <a:rPr lang="sr-Cyrl-B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вучина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неки вучић.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шума је шумица, а нека </a:t>
            </a:r>
            <a:r>
              <a:rPr lang="sr-Cyrl-B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шуметина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98" y="710005"/>
            <a:ext cx="504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ВЈЕЖБАЈМО ЗАЈЕДНО!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30" y="4324574"/>
            <a:ext cx="2551305" cy="1971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38" y="3829722"/>
            <a:ext cx="2560000" cy="228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8" y="1430767"/>
            <a:ext cx="2324523" cy="1361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135" y="4301674"/>
            <a:ext cx="2398349" cy="1340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892" y="1830597"/>
            <a:ext cx="2615243" cy="1462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731" y="666974"/>
            <a:ext cx="93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Ријеши ребусе па рјешења кажи у увећаном значењу!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798" y="3044414"/>
            <a:ext cx="232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АУТОБУС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8892" y="3321413"/>
            <a:ext cx="261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КУЋА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038" y="6114522"/>
            <a:ext cx="268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ЗНАЧКА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3072" y="5719358"/>
            <a:ext cx="268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ЉУДИ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5966" y="5929856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74" y="387275"/>
            <a:ext cx="108544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Повежи ријеч у средини са одговарајућим ријечима умањеног и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увећаног значења као што је урађено у првом примјеру: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лашица         сукња           флашетина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орбица           супа              сукњетина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упица             торба            торбетина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укњица          флаша          супетина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Поред дате ријечи упиши ријеч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увећаног значења: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иша -________    мачка -________       планина -__________     ташна -________</a:t>
            </a: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 -________   рука -_________       жаба -_______                  здјела -________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76226" y="2506532"/>
            <a:ext cx="645459" cy="1043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657600" y="2506532"/>
            <a:ext cx="710005" cy="103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2428" y="5743977"/>
            <a:ext cx="430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СРПСКИ ЈЕЗИК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344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Ion</vt:lpstr>
      <vt:lpstr>    </vt:lpstr>
      <vt:lpstr>PowerPoint Presentation</vt:lpstr>
      <vt:lpstr>PowerPoint Presentation</vt:lpstr>
      <vt:lpstr>PowerPoint Presentation</vt:lpstr>
      <vt:lpstr>Велика кућа је кућетина. Велика оловка је оловчетина. Велика рука је ручерда. Велика птица је птичурина. Велики комад је комадина. Велика трава је травурина.   Ријечи које имају увећано значење су: кућетина, оловчетина,травурина...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РЈЕШАВАЊЕ ЗАДАТАКА САСТАВЉАЊЕМ ИЗРАЗА</dc:title>
  <dc:creator>Ceca</dc:creator>
  <cp:lastModifiedBy>marina_uciteljica@yahoo.com</cp:lastModifiedBy>
  <cp:revision>29</cp:revision>
  <dcterms:created xsi:type="dcterms:W3CDTF">2020-04-05T15:12:59Z</dcterms:created>
  <dcterms:modified xsi:type="dcterms:W3CDTF">2020-04-12T16:34:08Z</dcterms:modified>
</cp:coreProperties>
</file>