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0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8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23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9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5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8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50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4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58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5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3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86AB-5625-471F-899A-6F2649D02F6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182E-5DB2-4718-8518-4537543C6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5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50320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ГОСПОД ИСУС ХРИСТОС УЛАЗИ У ЈЕРУСАЛИМ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388" y="1964822"/>
            <a:ext cx="3171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2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157" y="1260088"/>
            <a:ext cx="6356195" cy="4805861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Кад је Христос дошао до села Витфага, у подножју Маслинске горе, рече двојици ученика: „Идите у село што је пред вама, и одмах ћете наћи магарицу привезану и магаре с њом; одријешите је и доведите </a:t>
            </a:r>
            <a:r>
              <a:rPr lang="sr-Cyrl-RS" sz="2000" b="1" dirty="0" smtClean="0">
                <a:solidFill>
                  <a:srgbClr val="C00000"/>
                </a:solidFill>
              </a:rPr>
              <a:t>ми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r>
              <a:rPr lang="sr-Cyrl-RS" sz="2000" b="1" dirty="0" smtClean="0">
                <a:solidFill>
                  <a:srgbClr val="C00000"/>
                </a:solidFill>
              </a:rPr>
              <a:t>“ </a:t>
            </a:r>
            <a:r>
              <a:rPr lang="sr-Cyrl-RS" sz="2000" b="1" dirty="0" smtClean="0">
                <a:solidFill>
                  <a:srgbClr val="C00000"/>
                </a:solidFill>
              </a:rPr>
              <a:t>(Мт 21,2</a:t>
            </a:r>
            <a:r>
              <a:rPr lang="sr-Cyrl-RS" sz="2000" b="1" dirty="0" smtClean="0">
                <a:solidFill>
                  <a:srgbClr val="C00000"/>
                </a:solidFill>
              </a:rPr>
              <a:t>)</a:t>
            </a: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Спаситељ је јахао на магарету, што представља оличење скрушености и скромности.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Кад се приближи Јерусалиму, Христос  застаде и заплака пред њим.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Христос плаче над Јерусалимом јер види да ће народ, који га сад дочекује и слави, само неколико дана касније </a:t>
            </a:r>
            <a:r>
              <a:rPr lang="sr-Cyrl-RS" sz="2000" b="1" dirty="0" smtClean="0">
                <a:solidFill>
                  <a:srgbClr val="C00000"/>
                </a:solidFill>
              </a:rPr>
              <a:t>узвикивати</a:t>
            </a:r>
            <a:r>
              <a:rPr lang="sr-Cyrl-RS" sz="2000" b="1" dirty="0" smtClean="0">
                <a:solidFill>
                  <a:srgbClr val="C00000"/>
                </a:solidFill>
              </a:rPr>
              <a:t>:</a:t>
            </a:r>
            <a:r>
              <a:rPr lang="sr-Cyrl-RS" sz="2000" b="1" dirty="0" smtClean="0">
                <a:solidFill>
                  <a:srgbClr val="C00000"/>
                </a:solidFill>
              </a:rPr>
              <a:t> </a:t>
            </a:r>
            <a:r>
              <a:rPr lang="sr-Cyrl-RS" sz="2000" b="1" dirty="0" smtClean="0">
                <a:solidFill>
                  <a:srgbClr val="C00000"/>
                </a:solidFill>
              </a:rPr>
              <a:t>„Распни га, </a:t>
            </a:r>
            <a:r>
              <a:rPr lang="sr-Cyrl-RS" sz="2000" b="1" dirty="0" smtClean="0">
                <a:solidFill>
                  <a:srgbClr val="C00000"/>
                </a:solidFill>
              </a:rPr>
              <a:t>распни!”</a:t>
            </a: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Други разлог Христове туге је визија разорења Јерусалима до темеља.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278" y="1260088"/>
            <a:ext cx="3397522" cy="43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43" y="597129"/>
            <a:ext cx="7289800" cy="5738357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Улазећи у Јерусалим народ је пред Христа бацао палмине гранчице, простирао хаљине и радосно поздрављао: „Осана (спасење) Сину Давидову! Благословен који долази у име Господње!“ (Мт 21,9)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Након уласка у Јерусалим Христос се упутио у храм, у којем је затекао трговце који су продавали и куповали.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Истјерао је трговце и испреметао трговачке клупе ркавши: „Написано је: Дом мој – дом молитве нека се зове; а ви начинисте од </a:t>
            </a:r>
            <a:r>
              <a:rPr lang="sr-Cyrl-RS" sz="2000" b="1" dirty="0" smtClean="0">
                <a:solidFill>
                  <a:srgbClr val="C00000"/>
                </a:solidFill>
              </a:rPr>
              <a:t>њега </a:t>
            </a:r>
            <a:r>
              <a:rPr lang="sr-Cyrl-RS" sz="2000" b="1" dirty="0" smtClean="0">
                <a:solidFill>
                  <a:srgbClr val="C00000"/>
                </a:solidFill>
              </a:rPr>
              <a:t>пећину </a:t>
            </a:r>
            <a:r>
              <a:rPr lang="sr-Cyrl-RS" sz="2000" b="1" dirty="0" smtClean="0">
                <a:solidFill>
                  <a:srgbClr val="C00000"/>
                </a:solidFill>
              </a:rPr>
              <a:t>разбојничку.“ </a:t>
            </a:r>
            <a:r>
              <a:rPr lang="sr-Cyrl-RS" sz="2000" b="1" dirty="0" smtClean="0">
                <a:solidFill>
                  <a:srgbClr val="C00000"/>
                </a:solidFill>
              </a:rPr>
              <a:t>(Мт 21,13</a:t>
            </a:r>
            <a:r>
              <a:rPr lang="sr-Cyrl-RS" sz="2000" b="1" dirty="0" smtClean="0">
                <a:solidFill>
                  <a:srgbClr val="C00000"/>
                </a:solidFill>
              </a:rPr>
              <a:t>)</a:t>
            </a:r>
            <a:endParaRPr lang="sr-Cyrl-R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Овим чином је пројавио ревност и поштовање према самом храму.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Потом Христос исцијели слијепе и хроме који му приступише.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8312" y="365125"/>
            <a:ext cx="3135488" cy="221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8313" y="3200419"/>
            <a:ext cx="3135488" cy="26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3795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Пажљиво </a:t>
            </a:r>
            <a:r>
              <a:rPr lang="sr-Cyrl-RS" sz="3600" b="1" dirty="0" smtClean="0">
                <a:solidFill>
                  <a:srgbClr val="C00000"/>
                </a:solidFill>
              </a:rPr>
              <a:t>прочитај текст из уџбеника и </a:t>
            </a:r>
            <a:r>
              <a:rPr lang="sr-Cyrl-RS" sz="3600" b="1" dirty="0" smtClean="0">
                <a:solidFill>
                  <a:srgbClr val="C00000"/>
                </a:solidFill>
              </a:rPr>
              <a:t>у </a:t>
            </a:r>
            <a:r>
              <a:rPr lang="sr-Cyrl-RS" sz="3600" b="1" dirty="0" smtClean="0">
                <a:solidFill>
                  <a:srgbClr val="C00000"/>
                </a:solidFill>
              </a:rPr>
              <a:t>свеску, </a:t>
            </a:r>
            <a:r>
              <a:rPr lang="sr-Cyrl-RS" sz="3600" b="1" dirty="0" smtClean="0">
                <a:solidFill>
                  <a:srgbClr val="C00000"/>
                </a:solidFill>
              </a:rPr>
              <a:t>у облику </a:t>
            </a:r>
            <a:r>
              <a:rPr lang="sr-Cyrl-RS" sz="3600" b="1" dirty="0" smtClean="0">
                <a:solidFill>
                  <a:srgbClr val="C00000"/>
                </a:solidFill>
              </a:rPr>
              <a:t>теза, </a:t>
            </a:r>
            <a:r>
              <a:rPr lang="sr-Cyrl-RS" sz="3600" b="1" dirty="0" smtClean="0">
                <a:solidFill>
                  <a:srgbClr val="C00000"/>
                </a:solidFill>
              </a:rPr>
              <a:t>напиши </a:t>
            </a:r>
            <a:r>
              <a:rPr lang="sr-Cyrl-RS" sz="3600" b="1" dirty="0" smtClean="0">
                <a:solidFill>
                  <a:srgbClr val="C00000"/>
                </a:solidFill>
              </a:rPr>
              <a:t>најважније информације!</a:t>
            </a:r>
            <a:endParaRPr lang="sr-Cyrl-RS" sz="3600" b="1" dirty="0" smtClean="0">
              <a:solidFill>
                <a:srgbClr val="C00000"/>
              </a:solidFill>
            </a:endParaRPr>
          </a:p>
          <a:p>
            <a:r>
              <a:rPr lang="sr-Cyrl-RS" sz="3600" b="1" dirty="0" smtClean="0">
                <a:solidFill>
                  <a:srgbClr val="C00000"/>
                </a:solidFill>
              </a:rPr>
              <a:t>Одговори на питања на страни 85 и 86!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257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ГОСПОД ИСУС ХРИСТОС УЛАЗИ У ЈЕРУСАЛИМ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 ИСУС ХРИСТОС УЛАЗИ У ЈЕРУСАЛИМ</dc:title>
  <dc:creator>Korisnik</dc:creator>
  <cp:lastModifiedBy>Slavoljub Lukic</cp:lastModifiedBy>
  <cp:revision>10</cp:revision>
  <dcterms:created xsi:type="dcterms:W3CDTF">2020-03-31T08:44:15Z</dcterms:created>
  <dcterms:modified xsi:type="dcterms:W3CDTF">2020-04-13T07:40:16Z</dcterms:modified>
</cp:coreProperties>
</file>