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75" r:id="rId3"/>
    <p:sldId id="276" r:id="rId4"/>
    <p:sldId id="282" r:id="rId5"/>
    <p:sldId id="283" r:id="rId6"/>
    <p:sldId id="267" r:id="rId7"/>
    <p:sldId id="279" r:id="rId8"/>
    <p:sldId id="277" r:id="rId9"/>
    <p:sldId id="284" r:id="rId10"/>
    <p:sldId id="280" r:id="rId11"/>
    <p:sldId id="281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F9D387-A4DA-4BF4-BDC1-CD383F80F938}">
          <p14:sldIdLst>
            <p14:sldId id="256"/>
            <p14:sldId id="275"/>
            <p14:sldId id="276"/>
            <p14:sldId id="282"/>
            <p14:sldId id="283"/>
            <p14:sldId id="267"/>
            <p14:sldId id="279"/>
            <p14:sldId id="277"/>
          </p14:sldIdLst>
        </p14:section>
        <p14:section name="Untitled Section" id="{FF8E9478-A7BC-476C-83B9-55E117E6B44C}">
          <p14:sldIdLst>
            <p14:sldId id="284"/>
            <p14:sldId id="280"/>
            <p14:sldId id="281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63039-CAC0-49A7-992C-F3BB38162568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527E9-D27E-4DF0-A0EF-E0B19AF978F7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86270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527E9-D27E-4DF0-A0EF-E0B19AF978F7}" type="slidenum">
              <a:rPr lang="hr-BA" smtClean="0"/>
              <a:t>6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6855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55610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6332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242044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981978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4015070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228227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506926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18800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73064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52567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50904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45928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7385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978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84858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875142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402695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43DACF-6412-46D4-9484-91BCC9809086}" type="datetimeFigureOut">
              <a:rPr lang="hr-BA" smtClean="0"/>
              <a:t>25. 2. 2021.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9B6B500-764C-481B-BAB5-BFD746412746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72179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4935-2DAB-40F7-B0F5-AE2A712E9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hr-B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Klasse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6C661-B79B-4280-A7CE-2A40E67C7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hr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BA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Wechselpr</a:t>
            </a:r>
            <a:r>
              <a:rPr lang="de-DE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äpositionen mit Akkusativ</a:t>
            </a:r>
            <a:endParaRPr lang="hr-BA" sz="4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hr-B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Rajna Jović</a:t>
            </a:r>
          </a:p>
          <a:p>
            <a:pPr marL="0" indent="0" algn="r">
              <a:buNone/>
            </a:pPr>
            <a:r>
              <a:rPr lang="hr-B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 OŠ „Stevan Dušanić”</a:t>
            </a:r>
          </a:p>
          <a:p>
            <a:pPr marL="0" indent="0" algn="r">
              <a:buNone/>
            </a:pPr>
            <a:r>
              <a:rPr lang="hr-B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Teslić</a:t>
            </a:r>
          </a:p>
        </p:txBody>
      </p:sp>
    </p:spTree>
    <p:extLst>
      <p:ext uri="{BB962C8B-B14F-4D97-AF65-F5344CB8AC3E}">
        <p14:creationId xmlns:p14="http://schemas.microsoft.com/office/powerpoint/2010/main" val="11104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6C9C73-67EF-45C6-B79B-1B7D1E242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83" y="335902"/>
            <a:ext cx="8271869" cy="5766318"/>
          </a:xfrm>
          <a:ln>
            <a:solidFill>
              <a:schemeClr val="accent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8CB253-3A7F-4A58-9020-A84306802BF7}"/>
              </a:ext>
            </a:extLst>
          </p:cNvPr>
          <p:cNvCxnSpPr/>
          <p:nvPr/>
        </p:nvCxnSpPr>
        <p:spPr>
          <a:xfrm flipV="1">
            <a:off x="5901612" y="1203648"/>
            <a:ext cx="690465" cy="57849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A53E43-DDD0-4AE6-97DD-EF05CE0C03FE}"/>
              </a:ext>
            </a:extLst>
          </p:cNvPr>
          <p:cNvCxnSpPr/>
          <p:nvPr/>
        </p:nvCxnSpPr>
        <p:spPr>
          <a:xfrm flipV="1">
            <a:off x="3890865" y="1814804"/>
            <a:ext cx="989045" cy="41054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FA30C4-0218-44B0-88A5-3F3C18EC2477}"/>
              </a:ext>
            </a:extLst>
          </p:cNvPr>
          <p:cNvCxnSpPr/>
          <p:nvPr/>
        </p:nvCxnSpPr>
        <p:spPr>
          <a:xfrm flipV="1">
            <a:off x="4114800" y="2451618"/>
            <a:ext cx="905070" cy="32657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B9DE61-FCE3-4984-8F32-652E10BF20CB}"/>
              </a:ext>
            </a:extLst>
          </p:cNvPr>
          <p:cNvCxnSpPr/>
          <p:nvPr/>
        </p:nvCxnSpPr>
        <p:spPr>
          <a:xfrm flipV="1">
            <a:off x="7417837" y="3256384"/>
            <a:ext cx="811763" cy="62515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F9F641-C43C-48A4-A1BB-2258D7600E5B}"/>
              </a:ext>
            </a:extLst>
          </p:cNvPr>
          <p:cNvCxnSpPr/>
          <p:nvPr/>
        </p:nvCxnSpPr>
        <p:spPr>
          <a:xfrm flipV="1">
            <a:off x="3470988" y="3638939"/>
            <a:ext cx="494522" cy="46653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503F57-09F4-4237-9EFA-BCB151C67A0F}"/>
              </a:ext>
            </a:extLst>
          </p:cNvPr>
          <p:cNvCxnSpPr/>
          <p:nvPr/>
        </p:nvCxnSpPr>
        <p:spPr>
          <a:xfrm flipV="1">
            <a:off x="6195526" y="4697965"/>
            <a:ext cx="494523" cy="36389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94EDFD-905B-4F79-92DD-B79B65108648}"/>
              </a:ext>
            </a:extLst>
          </p:cNvPr>
          <p:cNvCxnSpPr/>
          <p:nvPr/>
        </p:nvCxnSpPr>
        <p:spPr>
          <a:xfrm flipV="1">
            <a:off x="3466323" y="4800602"/>
            <a:ext cx="419877" cy="52251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04F3F08-B505-4D12-B4FC-D677B4D51F46}"/>
              </a:ext>
            </a:extLst>
          </p:cNvPr>
          <p:cNvSpPr txBox="1"/>
          <p:nvPr/>
        </p:nvSpPr>
        <p:spPr>
          <a:xfrm>
            <a:off x="884075" y="3600273"/>
            <a:ext cx="2771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Arbeitsbuch, </a:t>
            </a:r>
          </a:p>
          <a:p>
            <a:r>
              <a:rPr lang="hr-B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Seite 50, </a:t>
            </a:r>
          </a:p>
          <a:p>
            <a:r>
              <a:rPr lang="hr-B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Aufgabe 11</a:t>
            </a:r>
          </a:p>
        </p:txBody>
      </p:sp>
    </p:spTree>
    <p:extLst>
      <p:ext uri="{BB962C8B-B14F-4D97-AF65-F5344CB8AC3E}">
        <p14:creationId xmlns:p14="http://schemas.microsoft.com/office/powerpoint/2010/main" val="225053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3594-5D41-444E-A346-9DF500A5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Hausaufgabe</a:t>
            </a:r>
            <a:endParaRPr lang="hr-B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29341-CDFE-4855-AF5F-BA54A4EEF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251787"/>
            <a:ext cx="10018713" cy="4093030"/>
          </a:xfrm>
        </p:spPr>
        <p:txBody>
          <a:bodyPr/>
          <a:lstStyle/>
          <a:p>
            <a:pPr marL="0" lvl="0" indent="0">
              <a:lnSpc>
                <a:spcPct val="107000"/>
              </a:lnSpc>
              <a:buNone/>
            </a:pPr>
            <a:r>
              <a:rPr lang="hr-BA" sz="32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Wie sieht dein Traumzimmer aus? Wohin stellst du was?</a:t>
            </a:r>
          </a:p>
          <a:p>
            <a:pPr marL="4000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BA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Kleine Hilfe: </a:t>
            </a:r>
          </a:p>
          <a:p>
            <a:pPr marL="4000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BA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 stelle den Sessel neben ......</a:t>
            </a:r>
            <a:r>
              <a:rPr lang="de-D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BA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BA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 </a:t>
            </a:r>
            <a:r>
              <a:rPr lang="de-DE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stelle die Lampe auf ....</a:t>
            </a:r>
          </a:p>
          <a:p>
            <a:pPr marL="4000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 lege den Teppich vor ....</a:t>
            </a:r>
            <a:endParaRPr lang="hr-BA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B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CD835-9F58-4DAF-8739-0A85B796A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16" y="252118"/>
            <a:ext cx="3302309" cy="1999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6EC45-512F-4BA1-A9C8-B9AEAA84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45" y="3159777"/>
            <a:ext cx="4970849" cy="314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2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65D5E-A63C-471A-9AB3-FC67A56D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VIELEN DANK FÜR IHRE AUFMERKSAMKEIT!</a:t>
            </a:r>
            <a:endParaRPr lang="hr-B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1F2A9-8F68-47A5-A081-91C4DA3DA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34" y="2622485"/>
            <a:ext cx="3145598" cy="34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4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296B-1CB1-42B9-A854-81678608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49290"/>
            <a:ext cx="10018713" cy="1231641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Wiederholung</a:t>
            </a:r>
            <a:b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Wechselpräpositionen mit Dativ</a:t>
            </a:r>
            <a:endParaRPr lang="hr-B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77144-4763-4A6F-9E8C-4D4BA2FE9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380931"/>
            <a:ext cx="10018713" cy="4410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Wo?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DATIV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sein </a:t>
            </a: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liegen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stehen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ängen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B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F0CA3-5201-4B7D-82C9-8E0956C86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43" y="1490699"/>
            <a:ext cx="6215647" cy="387660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A40322-2924-446C-9CA0-6AF1885BA5E1}"/>
              </a:ext>
            </a:extLst>
          </p:cNvPr>
          <p:cNvCxnSpPr/>
          <p:nvPr/>
        </p:nvCxnSpPr>
        <p:spPr>
          <a:xfrm flipV="1">
            <a:off x="2780522" y="1772816"/>
            <a:ext cx="4945225" cy="26405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4E3132-13EE-4769-AF40-63CFF139CEB1}"/>
              </a:ext>
            </a:extLst>
          </p:cNvPr>
          <p:cNvCxnSpPr/>
          <p:nvPr/>
        </p:nvCxnSpPr>
        <p:spPr>
          <a:xfrm>
            <a:off x="2463282" y="3093098"/>
            <a:ext cx="4329404" cy="18334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3B508E-EC36-478A-BE58-5B5541A95573}"/>
              </a:ext>
            </a:extLst>
          </p:cNvPr>
          <p:cNvCxnSpPr/>
          <p:nvPr/>
        </p:nvCxnSpPr>
        <p:spPr>
          <a:xfrm flipV="1">
            <a:off x="2612571" y="3428999"/>
            <a:ext cx="5374433" cy="2795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723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961C-E62C-43F9-9D4C-FA663F46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5315"/>
            <a:ext cx="10018713" cy="2985796"/>
          </a:xfrm>
        </p:spPr>
        <p:txBody>
          <a:bodyPr>
            <a:noAutofit/>
          </a:bodyPr>
          <a:lstStyle/>
          <a:p>
            <a:pPr algn="l"/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 Tasse </a:t>
            </a:r>
            <a:r>
              <a:rPr lang="de-DE" sz="28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steht</a:t>
            </a: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auf dem Tisch</a:t>
            </a: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Der Stuhl </a:t>
            </a:r>
            <a:r>
              <a:rPr lang="de-DE" sz="28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steht</a:t>
            </a: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neben dem Tisch</a:t>
            </a: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Der Ball </a:t>
            </a:r>
            <a:r>
              <a:rPr lang="de-DE" sz="28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liegt</a:t>
            </a: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hinter dem Tisch.</a:t>
            </a:r>
            <a:br>
              <a:rPr lang="de-D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Der Teppich </a:t>
            </a:r>
            <a:r>
              <a:rPr lang="de-DE" sz="28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liegt </a:t>
            </a:r>
            <a:r>
              <a:rPr lang="de-DE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vor dem Tisch.</a:t>
            </a:r>
            <a:b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 Lampe </a:t>
            </a:r>
            <a:r>
              <a:rPr lang="de-DE" sz="28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hängt</a:t>
            </a:r>
            <a:r>
              <a:rPr lang="de-D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über dem Tisch.</a:t>
            </a:r>
            <a:endParaRPr lang="hr-BA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99F377-A478-47AD-8741-5212D8D1F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36" y="2732313"/>
            <a:ext cx="6196130" cy="38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26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2743C-C980-46E6-99BD-7842A24EA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42597"/>
            <a:ext cx="10018713" cy="1194318"/>
          </a:xfrm>
        </p:spPr>
        <p:txBody>
          <a:bodyPr>
            <a:normAutofit/>
          </a:bodyPr>
          <a:lstStyle/>
          <a:p>
            <a:pPr algn="l"/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Lies den Text und markiere Akkusativ hinter den Präpositionen!</a:t>
            </a:r>
            <a:r>
              <a:rPr lang="hr-B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r-B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B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(Buch, Seite 62, Aufgabe 7 </a:t>
            </a:r>
            <a:r>
              <a:rPr lang="hr-B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B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1B2825-9C00-4EBB-8CDB-2777B6228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6669" y="1436915"/>
            <a:ext cx="8920065" cy="5178488"/>
          </a:xfrm>
        </p:spPr>
      </p:pic>
    </p:spTree>
    <p:extLst>
      <p:ext uri="{BB962C8B-B14F-4D97-AF65-F5344CB8AC3E}">
        <p14:creationId xmlns:p14="http://schemas.microsoft.com/office/powerpoint/2010/main" val="153541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C796EA1-76E2-43FC-A238-C9C10E179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6" y="256592"/>
            <a:ext cx="8920065" cy="63448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019A22-88A1-4440-8CA1-51E6844508AF}"/>
              </a:ext>
            </a:extLst>
          </p:cNvPr>
          <p:cNvCxnSpPr/>
          <p:nvPr/>
        </p:nvCxnSpPr>
        <p:spPr>
          <a:xfrm>
            <a:off x="2369976" y="1212980"/>
            <a:ext cx="195009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776D7-54E6-4987-A333-27825F0FD5E9}"/>
              </a:ext>
            </a:extLst>
          </p:cNvPr>
          <p:cNvCxnSpPr/>
          <p:nvPr/>
        </p:nvCxnSpPr>
        <p:spPr>
          <a:xfrm>
            <a:off x="10058400" y="1539551"/>
            <a:ext cx="1082351" cy="14929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97E208-AF3F-40EB-A27A-6345569545BD}"/>
              </a:ext>
            </a:extLst>
          </p:cNvPr>
          <p:cNvCxnSpPr/>
          <p:nvPr/>
        </p:nvCxnSpPr>
        <p:spPr>
          <a:xfrm>
            <a:off x="4516016" y="1978090"/>
            <a:ext cx="31630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BB999E-F287-4D8A-BC1C-E0CC45705C4A}"/>
              </a:ext>
            </a:extLst>
          </p:cNvPr>
          <p:cNvCxnSpPr/>
          <p:nvPr/>
        </p:nvCxnSpPr>
        <p:spPr>
          <a:xfrm>
            <a:off x="5262465" y="2743199"/>
            <a:ext cx="167017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7FF5CC-0F3D-4456-A3C0-35A8BEDDD358}"/>
              </a:ext>
            </a:extLst>
          </p:cNvPr>
          <p:cNvCxnSpPr/>
          <p:nvPr/>
        </p:nvCxnSpPr>
        <p:spPr>
          <a:xfrm>
            <a:off x="9162661" y="2939143"/>
            <a:ext cx="1278294" cy="11196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D9D013-7FE4-4DCD-BA85-1B98BCD2A00B}"/>
              </a:ext>
            </a:extLst>
          </p:cNvPr>
          <p:cNvCxnSpPr/>
          <p:nvPr/>
        </p:nvCxnSpPr>
        <p:spPr>
          <a:xfrm>
            <a:off x="10524931" y="3163078"/>
            <a:ext cx="61582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110063-2C28-418C-BE07-97652056F8FE}"/>
              </a:ext>
            </a:extLst>
          </p:cNvPr>
          <p:cNvCxnSpPr/>
          <p:nvPr/>
        </p:nvCxnSpPr>
        <p:spPr>
          <a:xfrm>
            <a:off x="2472612" y="3228392"/>
            <a:ext cx="261257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341BB1-4989-49D4-8982-F070FB3D46F2}"/>
              </a:ext>
            </a:extLst>
          </p:cNvPr>
          <p:cNvCxnSpPr/>
          <p:nvPr/>
        </p:nvCxnSpPr>
        <p:spPr>
          <a:xfrm>
            <a:off x="5169159" y="4096139"/>
            <a:ext cx="223934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F0ABCD-C0DF-415A-BA82-E3318B9B2B0E}"/>
              </a:ext>
            </a:extLst>
          </p:cNvPr>
          <p:cNvCxnSpPr/>
          <p:nvPr/>
        </p:nvCxnSpPr>
        <p:spPr>
          <a:xfrm>
            <a:off x="10273004" y="4329404"/>
            <a:ext cx="625151" cy="6531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1AF81D-C31E-4B55-8169-EEF1D97ED88F}"/>
              </a:ext>
            </a:extLst>
          </p:cNvPr>
          <p:cNvCxnSpPr/>
          <p:nvPr/>
        </p:nvCxnSpPr>
        <p:spPr>
          <a:xfrm>
            <a:off x="2276669" y="4362061"/>
            <a:ext cx="1147666" cy="3265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879510-EF35-4A77-B547-105FEFE40F72}"/>
              </a:ext>
            </a:extLst>
          </p:cNvPr>
          <p:cNvCxnSpPr/>
          <p:nvPr/>
        </p:nvCxnSpPr>
        <p:spPr>
          <a:xfrm>
            <a:off x="6587412" y="4534678"/>
            <a:ext cx="162352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F2D406-0180-4F31-A3D3-4C3A80724F01}"/>
              </a:ext>
            </a:extLst>
          </p:cNvPr>
          <p:cNvCxnSpPr/>
          <p:nvPr/>
        </p:nvCxnSpPr>
        <p:spPr>
          <a:xfrm>
            <a:off x="3023118" y="5262465"/>
            <a:ext cx="1492898" cy="6531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AD80A9-1DF9-4D74-94F3-4345518D5338}"/>
              </a:ext>
            </a:extLst>
          </p:cNvPr>
          <p:cNvCxnSpPr/>
          <p:nvPr/>
        </p:nvCxnSpPr>
        <p:spPr>
          <a:xfrm>
            <a:off x="4795935" y="5327780"/>
            <a:ext cx="179147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49FD00-68E0-4417-ACB0-3CADF832F89A}"/>
              </a:ext>
            </a:extLst>
          </p:cNvPr>
          <p:cNvCxnSpPr/>
          <p:nvPr/>
        </p:nvCxnSpPr>
        <p:spPr>
          <a:xfrm>
            <a:off x="4627984" y="6204857"/>
            <a:ext cx="168884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04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550B8D4-C65C-4079-9059-FA171B0B47CF}"/>
              </a:ext>
            </a:extLst>
          </p:cNvPr>
          <p:cNvSpPr txBox="1"/>
          <p:nvPr/>
        </p:nvSpPr>
        <p:spPr>
          <a:xfrm>
            <a:off x="2897933" y="644517"/>
            <a:ext cx="6097554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Wohin </a:t>
            </a:r>
            <a:r>
              <a:rPr lang="hr-B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Akkusativ</a:t>
            </a:r>
            <a:r>
              <a:rPr lang="de-DE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hr-B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AAD4F2-DC93-44E6-BAE6-372440634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355" y="1198572"/>
            <a:ext cx="8492607" cy="1390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57BED-3EC0-416F-9160-10BE973AF838}"/>
              </a:ext>
            </a:extLst>
          </p:cNvPr>
          <p:cNvSpPr txBox="1"/>
          <p:nvPr/>
        </p:nvSpPr>
        <p:spPr>
          <a:xfrm>
            <a:off x="2211355" y="3041780"/>
            <a:ext cx="83882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stellen</a:t>
            </a:r>
            <a:r>
              <a:rPr lang="de-D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hr-B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hr-B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legen</a:t>
            </a:r>
          </a:p>
          <a:p>
            <a:r>
              <a:rPr lang="de-D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hängen </a:t>
            </a:r>
          </a:p>
          <a:p>
            <a:endParaRPr lang="hr-B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9013C-AC48-45FD-B491-D0929876C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833" y="2802489"/>
            <a:ext cx="1922877" cy="1253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499EC4-C28A-42E5-BF38-99518B657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418" y="3817387"/>
            <a:ext cx="2286000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CCBF8-88C1-4931-A96F-A15BEDC58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515" y="4560337"/>
            <a:ext cx="22669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4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A69A-04C6-4AEC-8051-C463189F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2638"/>
            <a:ext cx="10018713" cy="765109"/>
          </a:xfrm>
        </p:spPr>
        <p:txBody>
          <a:bodyPr/>
          <a:lstStyle/>
          <a:p>
            <a:pPr algn="l"/>
            <a:r>
              <a:rPr lang="hr-B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Buch, Seite 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94286-FEFC-4022-96BC-63085D8EF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76" y="953194"/>
            <a:ext cx="6643418" cy="3382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C706B-3266-40E3-BBEF-41D5F8825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46" y="4335543"/>
            <a:ext cx="4831499" cy="26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24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2988B-1B89-4222-985B-2F425F31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026367"/>
          </a:xfrm>
        </p:spPr>
        <p:txBody>
          <a:bodyPr/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Wohin</a:t>
            </a:r>
            <a:r>
              <a:rPr lang="hr-B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Akkusativ?</a:t>
            </a:r>
          </a:p>
        </p:txBody>
      </p:sp>
      <p:pic>
        <p:nvPicPr>
          <p:cNvPr id="4" name="wechselpr.">
            <a:hlinkClick r:id="" action="ppaction://media"/>
            <a:extLst>
              <a:ext uri="{FF2B5EF4-FFF2-40B4-BE49-F238E27FC236}">
                <a16:creationId xmlns:a16="http://schemas.microsoft.com/office/drawing/2014/main" id="{28C0F958-5CDE-4516-9244-DC502D75DD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2024" y="1026367"/>
            <a:ext cx="9300999" cy="5085184"/>
          </a:xfrm>
        </p:spPr>
      </p:pic>
    </p:spTree>
    <p:extLst>
      <p:ext uri="{BB962C8B-B14F-4D97-AF65-F5344CB8AC3E}">
        <p14:creationId xmlns:p14="http://schemas.microsoft.com/office/powerpoint/2010/main" val="146177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031E-4697-4D0E-A978-E7D81727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129003"/>
          </a:xfrm>
        </p:spPr>
        <p:txBody>
          <a:bodyPr>
            <a:normAutofit/>
          </a:bodyPr>
          <a:lstStyle/>
          <a:p>
            <a:pPr algn="l"/>
            <a:br>
              <a:rPr lang="de-DE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BA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B52102-7A08-4F00-9FDF-0C602990E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98" y="0"/>
            <a:ext cx="9327502" cy="6876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08469-110B-418B-8C29-999D2CA17A92}"/>
              </a:ext>
            </a:extLst>
          </p:cNvPr>
          <p:cNvSpPr txBox="1"/>
          <p:nvPr/>
        </p:nvSpPr>
        <p:spPr>
          <a:xfrm>
            <a:off x="1568286" y="19516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Wohin lege, stelle, hänge ich etwas? (Akkusativ)</a:t>
            </a:r>
            <a:endParaRPr lang="hr-B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70528-33BD-4459-BF3C-8F8E215F555F}"/>
              </a:ext>
            </a:extLst>
          </p:cNvPr>
          <p:cNvSpPr txBox="1"/>
          <p:nvPr/>
        </p:nvSpPr>
        <p:spPr>
          <a:xfrm>
            <a:off x="2115717" y="591288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 ist, liegt, steht, hängt etwas (Dativ)</a:t>
            </a:r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3608084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298</TotalTime>
  <Words>179</Words>
  <Application>Microsoft Office PowerPoint</Application>
  <PresentationFormat>Widescreen</PresentationFormat>
  <Paragraphs>38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Corbel</vt:lpstr>
      <vt:lpstr>Times New Roman</vt:lpstr>
      <vt:lpstr>Parallax</vt:lpstr>
      <vt:lpstr>VIII Klasse</vt:lpstr>
      <vt:lpstr>Wiederholung Wechselpräpositionen mit Dativ</vt:lpstr>
      <vt:lpstr>Die Tasse steht auf dem Tisch.                                 Der Stuhl steht neben dem Tisch. Der Ball liegt hinter dem Tisch.                                       Der Teppich liegt vor dem Tisch. Die Lampe hängt über dem Tisch.</vt:lpstr>
      <vt:lpstr>Lies den Text und markiere Akkusativ hinter den Präpositionen!  (Buch, Seite 62, Aufgabe 7  </vt:lpstr>
      <vt:lpstr>PowerPoint Presentation</vt:lpstr>
      <vt:lpstr>PowerPoint Presentation</vt:lpstr>
      <vt:lpstr>Buch, Seite 63</vt:lpstr>
      <vt:lpstr>Wohin+ Akkusativ?</vt:lpstr>
      <vt:lpstr> </vt:lpstr>
      <vt:lpstr>PowerPoint Presentation</vt:lpstr>
      <vt:lpstr>Hausaufgabe</vt:lpstr>
      <vt:lpstr>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IX Klasse</dc:title>
  <dc:creator>Korisnik</dc:creator>
  <cp:lastModifiedBy>Korisnik</cp:lastModifiedBy>
  <cp:revision>40</cp:revision>
  <dcterms:created xsi:type="dcterms:W3CDTF">2021-02-22T20:42:19Z</dcterms:created>
  <dcterms:modified xsi:type="dcterms:W3CDTF">2021-02-25T11:09:52Z</dcterms:modified>
</cp:coreProperties>
</file>