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an" initials="V" lastIdx="1" clrIdx="0">
    <p:extLst>
      <p:ext uri="{19B8F6BF-5375-455C-9EA6-DF929625EA0E}">
        <p15:presenceInfo xmlns:p15="http://schemas.microsoft.com/office/powerpoint/2012/main" xmlns="" userId="f3add037657779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4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361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71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21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58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65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00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6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0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84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9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1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55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02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3B762D-EDBD-44A0-82DC-B997BF3539F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F6BE-FF28-453D-AF2D-416ECFF19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68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52362" y="244931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ТЕХНИЧКО ОБРАЗОВАЊЕ</a:t>
            </a:r>
          </a:p>
          <a:p>
            <a:pPr marL="0" indent="0" algn="ctr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основне школе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6709" y="2310554"/>
            <a:ext cx="9795641" cy="11437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Топлотна изолација зграде</a:t>
            </a:r>
          </a:p>
          <a:p>
            <a:pPr algn="ctr"/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утврђивање-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6709" y="5669089"/>
            <a:ext cx="9887963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садржај се налази у уџбенику на странама 34,35 и 36.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11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040" y="1537328"/>
            <a:ext cx="9649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Колики ће губитци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 зависи од: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спољашњих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зидова,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пропуштања топлоте спољашњих зидова и осталих делова објекта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разлике између спољашње и унутрашње температуре</a:t>
            </a:r>
          </a:p>
        </p:txBody>
      </p:sp>
      <p:pic>
        <p:nvPicPr>
          <p:cNvPr id="4" name="C98726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792.8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86375" y="3307216"/>
            <a:ext cx="5676899" cy="2827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439" y="6134425"/>
            <a:ext cx="31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Сл.1.Путеви губљења топлоте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082" y="6134425"/>
            <a:ext cx="489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Снимак.1.Примјер добре и лоше изолације куће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040" y="136771"/>
            <a:ext cx="966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 смо на претходном часу да се топлотна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код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објеката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 да би се смањили губици топлоте из просторије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зими,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 би се спријечило прегријавање објеката љети.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439" y="3307216"/>
            <a:ext cx="3001135" cy="26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93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49" y="205085"/>
            <a:ext cx="993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губици топлоте свели на минимум врши се термичка изолација грађевинског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48" y="1226582"/>
            <a:ext cx="78200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термичку изолацију грађевинског објекта се убраја: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термоизолација пода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приземљу,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термоизолација равних и металних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кровова,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термоизолација сендвич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зидова,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термоизолација кровова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звучна изолација у међуспратним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дијеловима,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термо и звучна изолација спољашњих зидова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199" y="1714182"/>
            <a:ext cx="3454862" cy="1987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430" y="4379529"/>
            <a:ext cx="2912869" cy="1913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94" y="4379529"/>
            <a:ext cx="2527831" cy="1913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715" y="4379529"/>
            <a:ext cx="2668325" cy="1913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690" y="4379529"/>
            <a:ext cx="2878372" cy="1925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34690" y="3706962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Сл.2.Изолација подова.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42" y="6293207"/>
            <a:ext cx="24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Сл.3.Изолација зидова.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077" y="6278721"/>
            <a:ext cx="294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Сл.4.Изолација косог крова.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407" y="6266460"/>
            <a:ext cx="307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Сл.5.Изолација равног крова.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7299" y="6304957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Сл.6.Изо.међуспратне констру.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3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84962"/>
            <a:ext cx="9925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бетонске плоче поставља се слој тврдо пресованог стиропора који се покрива ПВЦ фолијом. Потом се израђује цементна кошуљица, која штити стиропор, и на њу се поставља подна облога.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облоге могу 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ладне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топле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4891" y="130426"/>
            <a:ext cx="287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подова</a:t>
            </a:r>
            <a:endParaRPr lang="bs-Latn-B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789" y="2861879"/>
            <a:ext cx="4659061" cy="354829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322406">
            <a:off x="8980035" y="5247144"/>
            <a:ext cx="659937" cy="2438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20397">
            <a:off x="3467969" y="5633953"/>
            <a:ext cx="2218069" cy="2438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068362">
            <a:off x="8633652" y="3894649"/>
            <a:ext cx="1031200" cy="2438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746355">
            <a:off x="7494517" y="2553801"/>
            <a:ext cx="2076892" cy="2438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72791" y="5138234"/>
            <a:ext cx="217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етонска плоча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67153" y="3762834"/>
            <a:ext cx="21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аркет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(подна облога)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0080" y="1844727"/>
            <a:ext cx="1554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ементна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кошуљица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799" y="4483914"/>
            <a:ext cx="2262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инерална вуна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стиропор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1463" y="6332170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Сл.7.Изолација подова.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6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3941" y="216151"/>
            <a:ext cx="2848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зидова</a:t>
            </a:r>
            <a:endParaRPr lang="bs-Latn-BA" sz="2800" dirty="0"/>
          </a:p>
        </p:txBody>
      </p:sp>
      <p:sp>
        <p:nvSpPr>
          <p:cNvPr id="4" name="Rectangle 3"/>
          <p:cNvSpPr/>
          <p:nvPr/>
        </p:nvSpPr>
        <p:spPr>
          <a:xfrm>
            <a:off x="609599" y="739371"/>
            <a:ext cx="993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топлоте су највећи на зидовима и зато се они морају добро изоловати.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значајну улогу у смањењу топлотних губитака имају тзв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"сендвич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зидови".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2014061"/>
            <a:ext cx="8528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изградње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термоизолација зидова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бити:</a:t>
            </a:r>
            <a:b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спољашња - стиропор, стаклена вуна, трска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унутрашња - ламперија, стиропор, керамичке плочице ...</a:t>
            </a:r>
            <a:endParaRPr lang="sr-Cyrl-BA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214" y="3783587"/>
            <a:ext cx="2613003" cy="220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113" y="3799953"/>
            <a:ext cx="2579670" cy="2191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2211" y="3816320"/>
            <a:ext cx="3015634" cy="2174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645" y="6007431"/>
            <a:ext cx="25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Сл.8.Спољна изолација 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трска-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679" y="3816320"/>
            <a:ext cx="2752596" cy="2191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5815" y="6022790"/>
            <a:ext cx="25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Сл.9.Спољна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стиропор-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7985" y="6022790"/>
            <a:ext cx="3024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Сл.10.Унутрашња изолација 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ламперија-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2211" y="6022790"/>
            <a:ext cx="3015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Сл.11.Унутрашња изолација 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плафон 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40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941" y="216151"/>
            <a:ext cx="405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крова и тавана</a:t>
            </a:r>
            <a:endParaRPr lang="bs-Latn-BA" sz="2800" dirty="0"/>
          </a:p>
        </p:txBody>
      </p:sp>
      <p:sp>
        <p:nvSpPr>
          <p:cNvPr id="3" name="Rectangle 2"/>
          <p:cNvSpPr/>
          <p:nvPr/>
        </p:nvSpPr>
        <p:spPr>
          <a:xfrm>
            <a:off x="361949" y="1148946"/>
            <a:ext cx="10944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крова изводи се тако што се између рогова поставља термоизолациони материјал, који се са горње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прво заштити даскама а затим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фолијом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 доње ламперијом или гипсаним плочама.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49" y="2758850"/>
            <a:ext cx="4044309" cy="299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435" y="2758851"/>
            <a:ext cx="3282876" cy="299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487" y="2758850"/>
            <a:ext cx="3485029" cy="2996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53" y="5755340"/>
            <a:ext cx="244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Сл.12. Дашчање крова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343" y="5795585"/>
            <a:ext cx="2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Сл.13. Кровна изолација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7675" y="5795585"/>
            <a:ext cx="22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Сл.14.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ипсане плоче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4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666" y="206626"/>
            <a:ext cx="303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прозора</a:t>
            </a:r>
            <a:endParaRPr lang="bs-Latn-BA" sz="2800" dirty="0"/>
          </a:p>
        </p:txBody>
      </p:sp>
      <p:sp>
        <p:nvSpPr>
          <p:cNvPr id="3" name="Rectangle 2"/>
          <p:cNvSpPr/>
          <p:nvPr/>
        </p:nvSpPr>
        <p:spPr>
          <a:xfrm>
            <a:off x="466724" y="729846"/>
            <a:ext cx="993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Изолација прозора постиже се уградњом специјалног вакумираног изопан стакла.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Губици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могу отклонити додавањем самолепљивих трака по обиму прозорских крила.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59" y="3012139"/>
            <a:ext cx="4840489" cy="3074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19" y="3012140"/>
            <a:ext cx="5143209" cy="3074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492" y="6086408"/>
            <a:ext cx="26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Сл.15. Изолација прозора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185" y="6086408"/>
            <a:ext cx="425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Сл.16. Постављање самољепљивих трака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42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559" y="273749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bs-Latn-B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98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291</Words>
  <Application>Microsoft Office PowerPoint</Application>
  <PresentationFormat>Custom</PresentationFormat>
  <Paragraphs>59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S</cp:lastModifiedBy>
  <cp:revision>20</cp:revision>
  <dcterms:created xsi:type="dcterms:W3CDTF">2021-01-19T19:40:43Z</dcterms:created>
  <dcterms:modified xsi:type="dcterms:W3CDTF">2021-01-20T11:46:23Z</dcterms:modified>
</cp:coreProperties>
</file>