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61" r:id="rId4"/>
    <p:sldId id="260" r:id="rId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27600-B49E-49D6-9D47-304374809782}" type="datetimeFigureOut">
              <a:rPr lang="bs-Latn-BA" smtClean="0"/>
              <a:pPr/>
              <a:t>15. 1. 2021.</a:t>
            </a:fld>
            <a:endParaRPr lang="bs-Latn-BA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bs-Latn-BA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49A2D-455E-4DDD-875A-1A08E26627CA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522297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s-Latn-BA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49A2D-455E-4DDD-875A-1A08E26627CA}" type="slidenum">
              <a:rPr lang="bs-Latn-BA" smtClean="0"/>
              <a:pPr/>
              <a:t>2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68772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a linija spajanj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r-Latn-CS" smtClean="0"/>
              <a:t>Kliknite i uredite stil podnaslova mastera</a:t>
            </a:r>
            <a:endParaRPr kumimoji="0" lang="en-US"/>
          </a:p>
        </p:txBody>
      </p:sp>
      <p:sp>
        <p:nvSpPr>
          <p:cNvPr id="16" name="Čuvar mesta za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106-2A2E-4CD2-80DC-56057B3D9355}" type="datetimeFigureOut">
              <a:rPr lang="bs-Latn-BA" smtClean="0"/>
              <a:pPr/>
              <a:t>15. 1. 2021.</a:t>
            </a:fld>
            <a:endParaRPr lang="bs-Latn-BA"/>
          </a:p>
        </p:txBody>
      </p:sp>
      <p:sp>
        <p:nvSpPr>
          <p:cNvPr id="2" name="Čuvar mesta za podnožj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15" name="Čuvar mesta za broj slajd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r-Latn-CS" smtClean="0"/>
              <a:t>Kliknite i uredite stilove teksta mastera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106-2A2E-4CD2-80DC-56057B3D9355}" type="datetimeFigureOut">
              <a:rPr lang="bs-Latn-BA" smtClean="0"/>
              <a:pPr/>
              <a:t>15. 1. 2021.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r-Latn-CS" smtClean="0"/>
              <a:t>Kliknite i uredite stilove teksta mastera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106-2A2E-4CD2-80DC-56057B3D9355}" type="datetimeFigureOut">
              <a:rPr lang="bs-Latn-BA" smtClean="0"/>
              <a:pPr/>
              <a:t>15. 1. 2021.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27" name="Čuvar mesta za sadržaj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r-Latn-CS" smtClean="0"/>
              <a:t>Kliknite i uredite stilove teksta mastera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25" name="Čuvar mesta za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106-2A2E-4CD2-80DC-56057B3D9355}" type="datetimeFigureOut">
              <a:rPr lang="bs-Latn-BA" smtClean="0"/>
              <a:pPr/>
              <a:t>15. 1. 2021.</a:t>
            </a:fld>
            <a:endParaRPr lang="bs-Latn-BA"/>
          </a:p>
        </p:txBody>
      </p:sp>
      <p:sp>
        <p:nvSpPr>
          <p:cNvPr id="19" name="Čuvar mesta za podnožj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bs-Latn-BA"/>
          </a:p>
        </p:txBody>
      </p:sp>
      <p:sp>
        <p:nvSpPr>
          <p:cNvPr id="16" name="Čuvar mesta za broj slajd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a linija spajanj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Čuvar mesta za teks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r-Latn-CS" smtClean="0"/>
              <a:t>Kliknite i uredite stilove teksta mastera</a:t>
            </a:r>
          </a:p>
        </p:txBody>
      </p:sp>
      <p:sp>
        <p:nvSpPr>
          <p:cNvPr id="19" name="Čuvar mesta za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106-2A2E-4CD2-80DC-56057B3D9355}" type="datetimeFigureOut">
              <a:rPr lang="bs-Latn-BA" smtClean="0"/>
              <a:pPr/>
              <a:t>15. 1. 2021.</a:t>
            </a:fld>
            <a:endParaRPr lang="bs-Latn-BA"/>
          </a:p>
        </p:txBody>
      </p:sp>
      <p:sp>
        <p:nvSpPr>
          <p:cNvPr id="11" name="Čuvar mesta za podnožj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16" name="Čuvar mesta za broj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14" name="Čuvar mesta za sadržaj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r-Latn-CS" smtClean="0"/>
              <a:t>Kliknite i uredite stilove teksta mastera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13" name="Čuvar mesta za sadržaj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r-Latn-CS" smtClean="0"/>
              <a:t>Kliknite i uredite stilove teksta mastera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21" name="Čuvar mesta za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106-2A2E-4CD2-80DC-56057B3D9355}" type="datetimeFigureOut">
              <a:rPr lang="bs-Latn-BA" smtClean="0"/>
              <a:pPr/>
              <a:t>15. 1. 2021.</a:t>
            </a:fld>
            <a:endParaRPr lang="bs-Latn-BA"/>
          </a:p>
        </p:txBody>
      </p:sp>
      <p:sp>
        <p:nvSpPr>
          <p:cNvPr id="10" name="Čuvar mesta za podnožj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1" name="Čuvar mesta za broj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13" name="Čuvar mesta za teks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r-Latn-CS" smtClean="0"/>
              <a:t>Kliknite i uredite stilove teksta mastera</a:t>
            </a:r>
          </a:p>
        </p:txBody>
      </p:sp>
      <p:sp>
        <p:nvSpPr>
          <p:cNvPr id="25" name="Čuvar mesta za teks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r-Latn-CS" smtClean="0"/>
              <a:t>Kliknite i uredite stilove teksta mastera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r-Latn-CS" smtClean="0"/>
              <a:t>Kliknite i uredite stilove teksta mastera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28" name="Čuvar mesta za sadržaj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r-Latn-CS" smtClean="0"/>
              <a:t>Kliknite i uredite stilove teksta mastera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10" name="Čuvar mesta za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106-2A2E-4CD2-80DC-56057B3D9355}" type="datetimeFigureOut">
              <a:rPr lang="bs-Latn-BA" smtClean="0"/>
              <a:pPr/>
              <a:t>15. 1. 2021.</a:t>
            </a:fld>
            <a:endParaRPr lang="bs-Latn-BA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11" name="Prava linija spajanj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12" name="Čuvar mesta za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106-2A2E-4CD2-80DC-56057B3D9355}" type="datetimeFigureOut">
              <a:rPr lang="bs-Latn-BA" smtClean="0"/>
              <a:pPr/>
              <a:t>15. 1. 2021.</a:t>
            </a:fld>
            <a:endParaRPr lang="bs-Latn-BA"/>
          </a:p>
        </p:txBody>
      </p:sp>
      <p:sp>
        <p:nvSpPr>
          <p:cNvPr id="21" name="Čuvar mesta za podnožj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106-2A2E-4CD2-80DC-56057B3D9355}" type="datetimeFigureOut">
              <a:rPr lang="bs-Latn-BA" smtClean="0"/>
              <a:pPr/>
              <a:t>15. 1. 2021.</a:t>
            </a:fld>
            <a:endParaRPr lang="bs-Latn-BA"/>
          </a:p>
        </p:txBody>
      </p:sp>
      <p:sp>
        <p:nvSpPr>
          <p:cNvPr id="24" name="Čuvar mesta za podnožj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a linija spajanj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26" name="Čuvar mesta za teks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r-Latn-CS" smtClean="0"/>
              <a:t>Kliknite i uredite stilove teksta mastera</a:t>
            </a:r>
          </a:p>
        </p:txBody>
      </p:sp>
      <p:sp>
        <p:nvSpPr>
          <p:cNvPr id="14" name="Čuvar mesta za sadržaj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r-Latn-CS" smtClean="0"/>
              <a:t>Kliknite i uredite stilove teksta mastera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25" name="Čuvar mesta za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106-2A2E-4CD2-80DC-56057B3D9355}" type="datetimeFigureOut">
              <a:rPr lang="bs-Latn-BA" smtClean="0"/>
              <a:pPr/>
              <a:t>15. 1. 2021.</a:t>
            </a:fld>
            <a:endParaRPr lang="bs-Latn-BA"/>
          </a:p>
        </p:txBody>
      </p:sp>
      <p:sp>
        <p:nvSpPr>
          <p:cNvPr id="29" name="Čuvar mesta za podnožj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Čuvar mesta za slik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r-Latn-CS" smtClean="0"/>
              <a:t>Kliknite na ikonu da biste dodali sliku</a:t>
            </a:r>
            <a:endParaRPr kumimoji="0" lang="en-US" dirty="0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106-2A2E-4CD2-80DC-56057B3D9355}" type="datetimeFigureOut">
              <a:rPr lang="bs-Latn-BA" smtClean="0"/>
              <a:pPr/>
              <a:t>15. 1. 2021.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1" name="Čuvar mesta za broj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26" name="Čuvar mesta za teks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r-Latn-CS" smtClean="0"/>
              <a:t>Kliknite i uredite stilove teksta mastera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a linija spajanj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Čuvar mesta za teks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r-Latn-CS" smtClean="0"/>
              <a:t>Kliknite i uredite stilove teksta mastera</a:t>
            </a:r>
          </a:p>
          <a:p>
            <a:pPr lvl="1" eaLnBrk="1" latinLnBrk="0" hangingPunct="1"/>
            <a:r>
              <a:rPr kumimoji="0" lang="sr-Latn-CS" smtClean="0"/>
              <a:t>Drugi nivo</a:t>
            </a:r>
          </a:p>
          <a:p>
            <a:pPr lvl="2" eaLnBrk="1" latinLnBrk="0" hangingPunct="1"/>
            <a:r>
              <a:rPr kumimoji="0" lang="sr-Latn-CS" smtClean="0"/>
              <a:t>Treći nivo</a:t>
            </a:r>
          </a:p>
          <a:p>
            <a:pPr lvl="3" eaLnBrk="1" latinLnBrk="0" hangingPunct="1"/>
            <a:r>
              <a:rPr kumimoji="0" lang="sr-Latn-CS" smtClean="0"/>
              <a:t>Četvrti nivo</a:t>
            </a:r>
          </a:p>
          <a:p>
            <a:pPr lvl="4" eaLnBrk="1" latinLnBrk="0" hangingPunct="1"/>
            <a:r>
              <a:rPr kumimoji="0" lang="sr-Latn-CS" smtClean="0"/>
              <a:t>Peti nivo</a:t>
            </a:r>
            <a:endParaRPr kumimoji="0" lang="en-US"/>
          </a:p>
        </p:txBody>
      </p:sp>
      <p:sp>
        <p:nvSpPr>
          <p:cNvPr id="11" name="Čuvar mesta za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B5A2106-2A2E-4CD2-80DC-56057B3D9355}" type="datetimeFigureOut">
              <a:rPr lang="bs-Latn-BA" smtClean="0"/>
              <a:pPr/>
              <a:t>15. 1. 2021.</a:t>
            </a:fld>
            <a:endParaRPr lang="bs-Latn-BA"/>
          </a:p>
        </p:txBody>
      </p:sp>
      <p:sp>
        <p:nvSpPr>
          <p:cNvPr id="28" name="Čuvar mesta za podnožj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240083-5FC2-4172-9A98-A9B4E8620B0E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10" name="Čuvar mesta za naslov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9" name="Prava linija spajanj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a linija spajanj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23528" y="1988840"/>
            <a:ext cx="5415136" cy="1800199"/>
          </a:xfrm>
        </p:spPr>
        <p:txBody>
          <a:bodyPr/>
          <a:lstStyle/>
          <a:p>
            <a:pPr algn="l"/>
            <a:r>
              <a:rPr lang="sr-Latn-RS" b="1" dirty="0" smtClean="0"/>
              <a:t>STUDENT</a:t>
            </a:r>
            <a:r>
              <a:rPr lang="en-US" b="1" dirty="0" smtClean="0"/>
              <a:t>’S BOOK</a:t>
            </a:r>
            <a:br>
              <a:rPr lang="en-US" b="1" dirty="0" smtClean="0"/>
            </a:br>
            <a:r>
              <a:rPr lang="en-US" b="1" dirty="0" smtClean="0"/>
              <a:t>page 25</a:t>
            </a:r>
            <a:endParaRPr lang="bs-Latn-BA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23528" y="3140968"/>
            <a:ext cx="2376264" cy="8885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b="1" dirty="0" smtClean="0"/>
              <a:t>3.5 Family room</a:t>
            </a:r>
            <a:endParaRPr lang="bs-Latn-BA" b="1" dirty="0"/>
          </a:p>
        </p:txBody>
      </p:sp>
      <p:pic>
        <p:nvPicPr>
          <p:cNvPr id="4" name="Slika 3" descr="kecma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916832"/>
            <a:ext cx="3481908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29462"/>
            <a:ext cx="8208912" cy="5535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red armcha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348880"/>
            <a:ext cx="2736304" cy="2143125"/>
          </a:xfrm>
          <a:prstGeom prst="rect">
            <a:avLst/>
          </a:prstGeom>
        </p:spPr>
      </p:pic>
      <p:pic>
        <p:nvPicPr>
          <p:cNvPr id="3" name="Slika 2" descr="blue sof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60648"/>
            <a:ext cx="3384376" cy="2030626"/>
          </a:xfrm>
          <a:prstGeom prst="rect">
            <a:avLst/>
          </a:prstGeom>
        </p:spPr>
      </p:pic>
      <p:pic>
        <p:nvPicPr>
          <p:cNvPr id="4" name="Slika 3" descr="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581128"/>
            <a:ext cx="3024336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/>
          <p:cNvSpPr txBox="1"/>
          <p:nvPr/>
        </p:nvSpPr>
        <p:spPr>
          <a:xfrm>
            <a:off x="323528" y="3068960"/>
            <a:ext cx="41044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HOMEWORK</a:t>
            </a:r>
          </a:p>
          <a:p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Activity book</a:t>
            </a:r>
          </a:p>
          <a:p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age 29</a:t>
            </a:r>
          </a:p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match and color </a:t>
            </a:r>
            <a:endParaRPr lang="bs-Latn-BA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Slika 2" descr="home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908720"/>
            <a:ext cx="3249302" cy="479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tovanje">
  <a:themeElements>
    <a:clrScheme name="Pu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u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</TotalTime>
  <Words>15</Words>
  <Application>Microsoft Office PowerPoint</Application>
  <PresentationFormat>On-screen Show (4:3)</PresentationFormat>
  <Paragraphs>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Franklin Gothic Book</vt:lpstr>
      <vt:lpstr>Franklin Gothic Medium</vt:lpstr>
      <vt:lpstr>Wingdings 2</vt:lpstr>
      <vt:lpstr>Putovanje</vt:lpstr>
      <vt:lpstr>STUDENT’S BOOK page 25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STUDENT’S BOOK page 25</dc:title>
  <dc:creator>PC-Admin</dc:creator>
  <cp:lastModifiedBy>11. Kristina Mataruga</cp:lastModifiedBy>
  <cp:revision>9</cp:revision>
  <dcterms:created xsi:type="dcterms:W3CDTF">2021-01-13T16:35:46Z</dcterms:created>
  <dcterms:modified xsi:type="dcterms:W3CDTF">2021-01-15T10:32:18Z</dcterms:modified>
</cp:coreProperties>
</file>