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9" r:id="rId3"/>
    <p:sldId id="262" r:id="rId4"/>
    <p:sldId id="263" r:id="rId5"/>
    <p:sldId id="264" r:id="rId6"/>
    <p:sldId id="265" r:id="rId7"/>
    <p:sldId id="260" r:id="rId8"/>
    <p:sldId id="261" r:id="rId9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38" y="-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r-Latn-CS" smtClean="0"/>
              <a:t>Kliknite i uredite stil podnaslova mastera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2EF9-412F-476B-A178-E19BA11F2952}" type="datetimeFigureOut">
              <a:rPr lang="bs-Latn-BA" smtClean="0"/>
              <a:t>7.12.2020</a:t>
            </a:fld>
            <a:endParaRPr lang="bs-Latn-B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B933-E42A-4ADA-A4D5-1D9DE27B9091}" type="slidenum">
              <a:rPr lang="bs-Latn-BA" smtClean="0"/>
              <a:t>‹#›</a:t>
            </a:fld>
            <a:endParaRPr lang="bs-Latn-B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2EF9-412F-476B-A178-E19BA11F2952}" type="datetimeFigureOut">
              <a:rPr lang="bs-Latn-BA" smtClean="0"/>
              <a:t>7.12.2020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B933-E42A-4ADA-A4D5-1D9DE27B9091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2EF9-412F-476B-A178-E19BA11F2952}" type="datetimeFigureOut">
              <a:rPr lang="bs-Latn-BA" smtClean="0"/>
              <a:t>7.12.2020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B933-E42A-4ADA-A4D5-1D9DE27B9091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2EF9-412F-476B-A178-E19BA11F2952}" type="datetimeFigureOut">
              <a:rPr lang="bs-Latn-BA" smtClean="0"/>
              <a:t>7.12.2020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B933-E42A-4ADA-A4D5-1D9DE27B9091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2EF9-412F-476B-A178-E19BA11F2952}" type="datetimeFigureOut">
              <a:rPr lang="bs-Latn-BA" smtClean="0"/>
              <a:t>7.12.2020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B933-E42A-4ADA-A4D5-1D9DE27B9091}" type="slidenum">
              <a:rPr lang="bs-Latn-BA" smtClean="0"/>
              <a:t>‹#›</a:t>
            </a:fld>
            <a:endParaRPr lang="bs-Latn-B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2EF9-412F-476B-A178-E19BA11F2952}" type="datetimeFigureOut">
              <a:rPr lang="bs-Latn-BA" smtClean="0"/>
              <a:t>7.12.2020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B933-E42A-4ADA-A4D5-1D9DE27B9091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2EF9-412F-476B-A178-E19BA11F2952}" type="datetimeFigureOut">
              <a:rPr lang="bs-Latn-BA" smtClean="0"/>
              <a:t>7.12.2020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B933-E42A-4ADA-A4D5-1D9DE27B9091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2EF9-412F-476B-A178-E19BA11F2952}" type="datetimeFigureOut">
              <a:rPr lang="bs-Latn-BA" smtClean="0"/>
              <a:t>7.12.2020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B933-E42A-4ADA-A4D5-1D9DE27B9091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2EF9-412F-476B-A178-E19BA11F2952}" type="datetimeFigureOut">
              <a:rPr lang="bs-Latn-BA" smtClean="0"/>
              <a:t>7.12.2020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B933-E42A-4ADA-A4D5-1D9DE27B9091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2EF9-412F-476B-A178-E19BA11F2952}" type="datetimeFigureOut">
              <a:rPr lang="bs-Latn-BA" smtClean="0"/>
              <a:t>7.12.2020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B933-E42A-4ADA-A4D5-1D9DE27B9091}" type="slidenum">
              <a:rPr lang="bs-Latn-BA" smtClean="0"/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2EF9-412F-476B-A178-E19BA11F2952}" type="datetimeFigureOut">
              <a:rPr lang="bs-Latn-BA" smtClean="0"/>
              <a:t>7.12.2020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990BB933-E42A-4ADA-A4D5-1D9DE27B9091}" type="slidenum">
              <a:rPr lang="bs-Latn-BA" smtClean="0"/>
              <a:t>‹#›</a:t>
            </a:fld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r-Latn-CS" smtClean="0"/>
              <a:t>Kliknite na ikonu i dodajte sliku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r-Latn-CS" smtClean="0"/>
              <a:t>Kliknite i uredite tekst</a:t>
            </a:r>
          </a:p>
          <a:p>
            <a:pPr lvl="1" eaLnBrk="1" latinLnBrk="0" hangingPunct="1"/>
            <a:r>
              <a:rPr kumimoji="0" lang="sr-Latn-CS" smtClean="0"/>
              <a:t>Drugi nivo</a:t>
            </a:r>
          </a:p>
          <a:p>
            <a:pPr lvl="2" eaLnBrk="1" latinLnBrk="0" hangingPunct="1"/>
            <a:r>
              <a:rPr kumimoji="0" lang="sr-Latn-CS" smtClean="0"/>
              <a:t>Treći nivo</a:t>
            </a:r>
          </a:p>
          <a:p>
            <a:pPr lvl="3" eaLnBrk="1" latinLnBrk="0" hangingPunct="1"/>
            <a:r>
              <a:rPr kumimoji="0" lang="sr-Latn-CS" smtClean="0"/>
              <a:t>Četvrti nivo</a:t>
            </a:r>
          </a:p>
          <a:p>
            <a:pPr lvl="4" eaLnBrk="1" latinLnBrk="0" hangingPunct="1"/>
            <a:r>
              <a:rPr kumimoji="0" lang="sr-Latn-CS" smtClean="0"/>
              <a:t>Peti nivo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6992EF9-412F-476B-A178-E19BA11F2952}" type="datetimeFigureOut">
              <a:rPr lang="bs-Latn-BA" smtClean="0"/>
              <a:t>7.12.2020</a:t>
            </a:fld>
            <a:endParaRPr lang="bs-Latn-B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90BB933-E42A-4ADA-A4D5-1D9DE27B9091}" type="slidenum">
              <a:rPr lang="bs-Latn-BA" smtClean="0"/>
              <a:t>‹#›</a:t>
            </a:fld>
            <a:endParaRPr lang="bs-Latn-BA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„Писак локомотиве”</a:t>
            </a:r>
            <a:endParaRPr lang="bs-Latn-B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Миленко Ратковић</a:t>
            </a: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39637"/>
            <a:ext cx="4032448" cy="206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71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1115616" y="1425184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Особине главних ликова</a:t>
            </a:r>
          </a:p>
        </p:txBody>
      </p:sp>
      <p:sp>
        <p:nvSpPr>
          <p:cNvPr id="3" name="Okvir za tekst 2"/>
          <p:cNvSpPr txBox="1"/>
          <p:nvPr/>
        </p:nvSpPr>
        <p:spPr>
          <a:xfrm>
            <a:off x="555092" y="2056515"/>
            <a:ext cx="8201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Машиновођа Митар: осјећајан, брижан, забринут, племенит, </a:t>
            </a:r>
          </a:p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усамљен, тужан, радознао, стар.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kvir za tekst 3"/>
          <p:cNvSpPr txBox="1"/>
          <p:nvPr/>
        </p:nvSpPr>
        <p:spPr>
          <a:xfrm>
            <a:off x="539552" y="2679762"/>
            <a:ext cx="712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Дјечак: усамљен, тужан, слијеп, скроман, стрпљив</a:t>
            </a:r>
            <a:r>
              <a:rPr lang="sr-Cyrl-RS" sz="2400" dirty="0"/>
              <a:t>.</a:t>
            </a:r>
            <a:endParaRPr lang="bs-Latn-BA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944" y="3249066"/>
            <a:ext cx="1872208" cy="158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006" y="-157185"/>
            <a:ext cx="3392845" cy="2628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8"/>
          <p:cNvSpPr txBox="1"/>
          <p:nvPr/>
        </p:nvSpPr>
        <p:spPr>
          <a:xfrm rot="20184220">
            <a:off x="871963" y="133400"/>
            <a:ext cx="129707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RS" sz="1400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Главни лик је лик о коме се највише говори у радњи текста</a:t>
            </a:r>
            <a:r>
              <a:rPr lang="sr-Cyrl-R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i="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35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693734" y="1167594"/>
            <a:ext cx="6820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1.Како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је дошло до пријатељства Митра и дјечака?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kvir za tekst 2"/>
          <p:cNvSpPr txBox="1"/>
          <p:nvPr/>
        </p:nvSpPr>
        <p:spPr>
          <a:xfrm>
            <a:off x="693734" y="1761660"/>
            <a:ext cx="870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пријатељства дјечака и Митра дошло је, писком локомотиве.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kvir za tekst 3"/>
          <p:cNvSpPr txBox="1"/>
          <p:nvPr/>
        </p:nvSpPr>
        <p:spPr>
          <a:xfrm>
            <a:off x="693734" y="2254281"/>
            <a:ext cx="9630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На који начин су ова два пријатеља остварила контакт сваког</a:t>
            </a:r>
          </a:p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дана?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kvir za tekst 4"/>
          <p:cNvSpPr txBox="1"/>
          <p:nvPr/>
        </p:nvSpPr>
        <p:spPr>
          <a:xfrm>
            <a:off x="693734" y="3085278"/>
            <a:ext cx="8586168" cy="857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 пријатеља су остварила контакт звуком (писком 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локомоти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зато што је дјечак био слијеп.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VID_20201206_14241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 flipH="1">
            <a:off x="7616337" y="3905178"/>
            <a:ext cx="896103" cy="50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0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899592" y="1059582"/>
            <a:ext cx="510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Шта је нарушило то пријатељство?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kvir za tekst 2"/>
          <p:cNvSpPr txBox="1"/>
          <p:nvPr/>
        </p:nvSpPr>
        <p:spPr>
          <a:xfrm>
            <a:off x="915956" y="1668745"/>
            <a:ext cx="8707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Њихово пријатељство нарушено је 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Митровим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одласком у пензију.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kvir za tekst 5"/>
          <p:cNvSpPr txBox="1"/>
          <p:nvPr/>
        </p:nvSpPr>
        <p:spPr>
          <a:xfrm>
            <a:off x="899592" y="2499742"/>
            <a:ext cx="655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Ко је од њих двојице више туговао? Зашто?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kvir za tekst 6"/>
          <p:cNvSpPr txBox="1"/>
          <p:nvPr/>
        </p:nvSpPr>
        <p:spPr>
          <a:xfrm>
            <a:off x="899592" y="2961407"/>
            <a:ext cx="81093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можемо знати ко је више туговао. Митар је жалио што више неће виђати слијепог дјечака, неће га поздрављати писком локомотиве, што више неће управљати својом локомотивом, а дјечак је био тужан што више не чује писак локомотиве. Што је мислио, да је изгубио јединог пријатеља.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20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ugaonik 1"/>
          <p:cNvSpPr/>
          <p:nvPr/>
        </p:nvSpPr>
        <p:spPr>
          <a:xfrm>
            <a:off x="1979712" y="483518"/>
            <a:ext cx="4850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приче: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kvir za tekst 2"/>
          <p:cNvSpPr txBox="1"/>
          <p:nvPr/>
        </p:nvSpPr>
        <p:spPr>
          <a:xfrm>
            <a:off x="1259632" y="1491630"/>
            <a:ext cx="215552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Усамљена кућа.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Latn-BA" dirty="0"/>
          </a:p>
        </p:txBody>
      </p:sp>
      <p:sp>
        <p:nvSpPr>
          <p:cNvPr id="5" name="Okvir za tekst 4"/>
          <p:cNvSpPr txBox="1"/>
          <p:nvPr/>
        </p:nvSpPr>
        <p:spPr>
          <a:xfrm>
            <a:off x="1259632" y="2168738"/>
            <a:ext cx="5728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Разговор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Митра са женом о загонетном дјечаку.</a:t>
            </a:r>
          </a:p>
        </p:txBody>
      </p:sp>
      <p:sp>
        <p:nvSpPr>
          <p:cNvPr id="6" name="Okvir za tekst 5"/>
          <p:cNvSpPr txBox="1"/>
          <p:nvPr/>
        </p:nvSpPr>
        <p:spPr>
          <a:xfrm>
            <a:off x="1259632" y="2901628"/>
            <a:ext cx="4958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Митар се досјетио како да види дјечака.</a:t>
            </a:r>
            <a:endParaRPr lang="bs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kvir za tekst 6"/>
          <p:cNvSpPr txBox="1"/>
          <p:nvPr/>
        </p:nvSpPr>
        <p:spPr>
          <a:xfrm>
            <a:off x="1259631" y="3723878"/>
            <a:ext cx="5728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Машиновођа Митар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открива оно што је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слутио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s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94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ugaonik 2"/>
          <p:cNvSpPr/>
          <p:nvPr/>
        </p:nvSpPr>
        <p:spPr>
          <a:xfrm>
            <a:off x="1475656" y="1428914"/>
            <a:ext cx="41630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Писак локомотиве.</a:t>
            </a:r>
            <a:endParaRPr lang="bs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kvir za tekst 3"/>
          <p:cNvSpPr txBox="1"/>
          <p:nvPr/>
        </p:nvSpPr>
        <p:spPr>
          <a:xfrm>
            <a:off x="1475656" y="2139702"/>
            <a:ext cx="338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6</a:t>
            </a:r>
            <a:r>
              <a:rPr lang="sr-Cyrl-RS" dirty="0"/>
              <a:t>. </a:t>
            </a:r>
            <a:r>
              <a:rPr lang="sr-Cyrl-RS" dirty="0" err="1"/>
              <a:t>Митров</a:t>
            </a:r>
            <a:r>
              <a:rPr lang="sr-Cyrl-RS" dirty="0"/>
              <a:t> одлазак у пензију.</a:t>
            </a:r>
            <a:endParaRPr lang="bs-Latn-BA" dirty="0"/>
          </a:p>
        </p:txBody>
      </p:sp>
      <p:sp>
        <p:nvSpPr>
          <p:cNvPr id="5" name="Okvir za tekst 4"/>
          <p:cNvSpPr txBox="1"/>
          <p:nvPr/>
        </p:nvSpPr>
        <p:spPr>
          <a:xfrm>
            <a:off x="1547664" y="2859782"/>
            <a:ext cx="34436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Митар одлази код дјечака.</a:t>
            </a:r>
          </a:p>
          <a:p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107735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179513" y="1005576"/>
            <a:ext cx="871296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 савјети за препричавање текста:</a:t>
            </a:r>
          </a:p>
          <a:p>
            <a:pPr algn="ctr"/>
            <a:endParaRPr lang="sr-Cyrl-R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Присјети се шта значи препричати текст (својим  ријечима </a:t>
            </a:r>
          </a:p>
          <a:p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испричати прочитано);</a:t>
            </a:r>
          </a:p>
          <a:p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Препричавање може бити сажето и опширно;</a:t>
            </a:r>
          </a:p>
          <a:p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Поштуј структуру (увод, главни дио и крај);</a:t>
            </a:r>
          </a:p>
          <a:p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sr-Cyrl-R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Препричај</a:t>
            </a:r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једноставно и јасно;</a:t>
            </a:r>
          </a:p>
          <a:p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Прати </a:t>
            </a:r>
            <a:r>
              <a:rPr lang="sr-Cyrl-R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редосљед</a:t>
            </a:r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догађаја;</a:t>
            </a:r>
          </a:p>
          <a:p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Покушај да не понављаш исте ријечи он, онда, када…</a:t>
            </a:r>
          </a:p>
          <a:p>
            <a:r>
              <a:rPr lang="sr-Cyrl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Прије писања покушај да направиш план препричавања.</a:t>
            </a:r>
          </a:p>
          <a:p>
            <a:endParaRPr lang="bs-Latn-B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97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1259632" y="681541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 за самосталан рад</a:t>
            </a:r>
            <a:endParaRPr lang="bs-Latn-B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22353"/>
            <a:ext cx="5976664" cy="359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avougaonik 3"/>
          <p:cNvSpPr/>
          <p:nvPr/>
        </p:nvSpPr>
        <p:spPr>
          <a:xfrm>
            <a:off x="2375756" y="2319795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Сажето препричај текст „Писак локомотиве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тако да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осмислиш властити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крај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59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577</TotalTime>
  <Words>340</Words>
  <Application>Microsoft Office PowerPoint</Application>
  <PresentationFormat>Projekcija na ekranu (16:9)</PresentationFormat>
  <Paragraphs>38</Paragraphs>
  <Slides>8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9" baseType="lpstr">
      <vt:lpstr>Tok</vt:lpstr>
      <vt:lpstr>„Писак локомотиве”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„Писак локомотиве”</dc:title>
  <dc:creator>Nastavnik</dc:creator>
  <cp:lastModifiedBy>Nastavnik</cp:lastModifiedBy>
  <cp:revision>33</cp:revision>
  <dcterms:created xsi:type="dcterms:W3CDTF">2020-12-05T16:04:10Z</dcterms:created>
  <dcterms:modified xsi:type="dcterms:W3CDTF">2020-12-07T22:37:54Z</dcterms:modified>
</cp:coreProperties>
</file>