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0" d="100"/>
          <a:sy n="80" d="100"/>
        </p:scale>
        <p:origin x="336" y="-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8D7CC-5662-464B-A7AB-BAAFE80B67A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163A-47CB-4065-A0B3-E95735DFF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32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8D7CC-5662-464B-A7AB-BAAFE80B67A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163A-47CB-4065-A0B3-E95735DFF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0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8D7CC-5662-464B-A7AB-BAAFE80B67A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163A-47CB-4065-A0B3-E95735DFFFB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24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8D7CC-5662-464B-A7AB-BAAFE80B67A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163A-47CB-4065-A0B3-E95735DFF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8D7CC-5662-464B-A7AB-BAAFE80B67A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163A-47CB-4065-A0B3-E95735DFFFB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5577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8D7CC-5662-464B-A7AB-BAAFE80B67A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163A-47CB-4065-A0B3-E95735DFF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35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8D7CC-5662-464B-A7AB-BAAFE80B67A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163A-47CB-4065-A0B3-E95735DFF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29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8D7CC-5662-464B-A7AB-BAAFE80B67A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163A-47CB-4065-A0B3-E95735DFF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64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8D7CC-5662-464B-A7AB-BAAFE80B67A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163A-47CB-4065-A0B3-E95735DFF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8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8D7CC-5662-464B-A7AB-BAAFE80B67A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163A-47CB-4065-A0B3-E95735DFF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4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8D7CC-5662-464B-A7AB-BAAFE80B67A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163A-47CB-4065-A0B3-E95735DFF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24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8D7CC-5662-464B-A7AB-BAAFE80B67A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163A-47CB-4065-A0B3-E95735DFF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9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8D7CC-5662-464B-A7AB-BAAFE80B67A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163A-47CB-4065-A0B3-E95735DFF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77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8D7CC-5662-464B-A7AB-BAAFE80B67A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163A-47CB-4065-A0B3-E95735DFF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80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8D7CC-5662-464B-A7AB-BAAFE80B67A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163A-47CB-4065-A0B3-E95735DFF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8D7CC-5662-464B-A7AB-BAAFE80B67A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163A-47CB-4065-A0B3-E95735DFF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63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8D7CC-5662-464B-A7AB-BAAFE80B67A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A8D163A-47CB-4065-A0B3-E95735DFF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3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ИСТОРИЈА</a:t>
            </a:r>
            <a:r>
              <a:rPr lang="sr-Latn-BA" dirty="0" smtClean="0"/>
              <a:t> </a:t>
            </a:r>
            <a:r>
              <a:rPr lang="sr-Latn-BA" dirty="0" smtClean="0"/>
              <a:t>8. </a:t>
            </a:r>
            <a:r>
              <a:rPr lang="sr-Cyrl-RS" dirty="0" smtClean="0"/>
              <a:t>РАЗРЕД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endParaRPr lang="sr-Latn-BA" dirty="0" smtClean="0"/>
          </a:p>
          <a:p>
            <a:pPr algn="l"/>
            <a:r>
              <a:rPr lang="sr-Cyrl-RS" dirty="0" smtClean="0"/>
              <a:t>Наставник</a:t>
            </a:r>
            <a:r>
              <a:rPr lang="sr-Latn-BA" dirty="0" smtClean="0"/>
              <a:t>: </a:t>
            </a:r>
            <a:r>
              <a:rPr lang="sr-Cyrl-RS" dirty="0" smtClean="0"/>
              <a:t>Мрдеља Рондовић</a:t>
            </a:r>
            <a:endParaRPr lang="sr-Latn-BA" dirty="0" smtClean="0"/>
          </a:p>
          <a:p>
            <a:pPr algn="l"/>
            <a:r>
              <a:rPr lang="sr-Cyrl-RS" dirty="0" smtClean="0"/>
              <a:t>ОШ „Десанка Максимовић“ Рибник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18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ФРАНЦУСКА БУРЖОАСКА РЕВОЛУЦИЈА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416" y="2160588"/>
            <a:ext cx="4993205" cy="3881437"/>
          </a:xfrm>
        </p:spPr>
      </p:pic>
    </p:spTree>
    <p:extLst>
      <p:ext uri="{BB962C8B-B14F-4D97-AF65-F5344CB8AC3E}">
        <p14:creationId xmlns:p14="http://schemas.microsoft.com/office/powerpoint/2010/main" val="163241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62152"/>
            <a:ext cx="4178445" cy="2114918"/>
          </a:xfrm>
        </p:spPr>
        <p:txBody>
          <a:bodyPr/>
          <a:lstStyle/>
          <a:p>
            <a:pPr algn="ctr"/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ФРАНЦУСКА УОЧИ РЕВОЛУЦИЈЕ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919" y="1601787"/>
            <a:ext cx="2381250" cy="3352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911366"/>
            <a:ext cx="3768542" cy="2450152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Tx/>
              <a:buChar char="-"/>
            </a:pPr>
            <a:r>
              <a:rPr lang="sr-Cyrl-RS" dirty="0" smtClean="0"/>
              <a:t>Француска буржоаска револуција је укинула феудални друштвени систем, а успоставила напреднији капиталисички</a:t>
            </a:r>
            <a:r>
              <a:rPr lang="sr-Latn-BA" dirty="0" smtClean="0"/>
              <a:t>.</a:t>
            </a:r>
            <a:endParaRPr lang="sr-Latn-BA" dirty="0" smtClean="0"/>
          </a:p>
          <a:p>
            <a:pPr marL="285750" indent="-285750">
              <a:buFontTx/>
              <a:buChar char="-"/>
            </a:pPr>
            <a:r>
              <a:rPr lang="sr-Cyrl-RS" dirty="0" smtClean="0"/>
              <a:t>На челу Француске уочи револуције био је краљ Луј </a:t>
            </a:r>
            <a:r>
              <a:rPr lang="sr-Latn-BA" dirty="0" smtClean="0"/>
              <a:t>XVI</a:t>
            </a:r>
            <a:r>
              <a:rPr lang="sr-Cyrl-RS" dirty="0" smtClean="0"/>
              <a:t> из династије Бурбона</a:t>
            </a:r>
            <a:r>
              <a:rPr lang="sr-Latn-BA" dirty="0" smtClean="0"/>
              <a:t>.</a:t>
            </a:r>
            <a:endParaRPr lang="sr-Latn-BA" dirty="0" smtClean="0"/>
          </a:p>
          <a:p>
            <a:pPr marL="285750" indent="-285750">
              <a:buFontTx/>
              <a:buChar char="-"/>
            </a:pPr>
            <a:r>
              <a:rPr lang="sr-Cyrl-RS" dirty="0" smtClean="0"/>
              <a:t>Богати слој становништва чинили су племство и свешенство</a:t>
            </a:r>
            <a:r>
              <a:rPr lang="sr-Latn-BA" dirty="0" smtClean="0"/>
              <a:t>.</a:t>
            </a:r>
            <a:endParaRPr lang="sr-Latn-BA" dirty="0" smtClean="0"/>
          </a:p>
          <a:p>
            <a:pPr marL="285750" indent="-285750">
              <a:buFontTx/>
              <a:buChar char="-"/>
            </a:pPr>
            <a:r>
              <a:rPr lang="sr-Cyrl-RS" dirty="0" smtClean="0"/>
              <a:t>Сиромашни дио становништва чинили су сељаци, средња буржоазија и најамни радници.</a:t>
            </a:r>
            <a:endParaRPr lang="sr-Latn-BA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350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ИДЕЈНЕ ПРИПРЕМЕ РЕВОЛУЦИЈЕ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Cyrl-RS" dirty="0" smtClean="0"/>
              <a:t>Идеју о  револуцији покренули су просвјетитељи, филозофи и књижњвници.</a:t>
            </a:r>
            <a:endParaRPr lang="sr-Latn-BA" dirty="0" smtClean="0"/>
          </a:p>
          <a:p>
            <a:r>
              <a:rPr lang="sr-Cyrl-RS" dirty="0" smtClean="0"/>
              <a:t>Захтјеви просвјетитеља</a:t>
            </a:r>
            <a:r>
              <a:rPr lang="sr-Latn-BA" dirty="0" smtClean="0"/>
              <a:t>: </a:t>
            </a:r>
            <a:endParaRPr lang="sr-Latn-BA" dirty="0" smtClean="0"/>
          </a:p>
          <a:p>
            <a:pPr marL="0" indent="0" algn="ctr">
              <a:buNone/>
            </a:pPr>
            <a:r>
              <a:rPr lang="sr-Cyrl-RS" dirty="0" smtClean="0">
                <a:solidFill>
                  <a:srgbClr val="C00000"/>
                </a:solidFill>
              </a:rPr>
              <a:t>Једнакост људи у друштву</a:t>
            </a:r>
            <a:r>
              <a:rPr lang="sr-Latn-BA" dirty="0" smtClean="0">
                <a:solidFill>
                  <a:srgbClr val="C00000"/>
                </a:solidFill>
              </a:rPr>
              <a:t> </a:t>
            </a:r>
            <a:endParaRPr lang="sr-Latn-BA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sr-Cyrl-RS" dirty="0" smtClean="0">
                <a:solidFill>
                  <a:srgbClr val="C00000"/>
                </a:solidFill>
              </a:rPr>
              <a:t>Племство без привилегије</a:t>
            </a:r>
            <a:endParaRPr lang="sr-Latn-BA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sr-Cyrl-RS" dirty="0" smtClean="0">
                <a:solidFill>
                  <a:srgbClr val="C00000"/>
                </a:solidFill>
              </a:rPr>
              <a:t>Власт мора бити одговорна народу</a:t>
            </a:r>
            <a:r>
              <a:rPr lang="sr-Latn-BA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Cyrl-RS" dirty="0" smtClean="0"/>
              <a:t>Француски просвјетитељи: Волтер и Монтескије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633" y="2721961"/>
            <a:ext cx="2279572" cy="244878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2737245"/>
            <a:ext cx="2023872" cy="243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13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8"/>
            <a:ext cx="9076266" cy="5843753"/>
          </a:xfrm>
        </p:spPr>
        <p:txBody>
          <a:bodyPr>
            <a:normAutofit/>
          </a:bodyPr>
          <a:lstStyle/>
          <a:p>
            <a:pPr algn="ctr"/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Почетак и ток револуције </a:t>
            </a:r>
            <a:r>
              <a:rPr lang="sr-Latn-B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B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B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B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B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рајем</a:t>
            </a:r>
            <a:r>
              <a:rPr lang="sr-Latn-B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18</a:t>
            </a: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вијека незадовољство је достигло врхунац</a:t>
            </a:r>
            <a:r>
              <a:rPr lang="sr-Latn-B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sr-Latn-B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sr-Latn-B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r-Latn-B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sr-Latn-B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Послије </a:t>
            </a:r>
            <a:r>
              <a:rPr lang="sr-Latn-B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175 </a:t>
            </a: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година сазвана је скупштина, </a:t>
            </a:r>
            <a:r>
              <a:rPr lang="sr-Latn-B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r>
              <a:rPr lang="sr-Latn-B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маја</a:t>
            </a:r>
            <a:r>
              <a:rPr lang="sr-Latn-B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1789.</a:t>
            </a: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године</a:t>
            </a:r>
            <a:r>
              <a:rPr lang="sr-Latn-B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sr-Latn-B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sr-Latn-B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r-Latn-B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sr-Latn-B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 с</a:t>
            </a: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купштини није дошло до договора, те се трећи сталеж одвојио и прогласио НАРОДНУ СКУПШТИНУ.</a:t>
            </a:r>
            <a:r>
              <a:rPr lang="sr-Latn-B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sr-Latn-B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r-Latn-B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sr-Latn-B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r-Latn-B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14. </a:t>
            </a: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јула 1</a:t>
            </a:r>
            <a:r>
              <a:rPr lang="sr-Latn-B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789.</a:t>
            </a: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године дошло је до сукоба између присталица Народне скупштине и краљеве војске. Тако је почела револуција.</a:t>
            </a:r>
            <a:r>
              <a:rPr lang="sr-Latn-B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sr-Latn-B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r-Latn-B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sr-Latn-B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Народна скупштина усваја Декларацију о правима човјека. Тада је укинут феудализам и племству су одузете повластице.</a:t>
            </a:r>
            <a:r>
              <a:rPr lang="sr-Latn-B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sr-Latn-B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r-Latn-B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sr-Latn-B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Септембра 1</a:t>
            </a:r>
            <a:r>
              <a:rPr lang="sr-Latn-B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791.</a:t>
            </a: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године донесен је Устав и Француска је постала ПАРЛАМЕНТАРНА МОНАРХИЈА</a:t>
            </a:r>
            <a:r>
              <a:rPr lang="sr-Latn-B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6956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Жирондинци</a:t>
            </a:r>
            <a:r>
              <a:rPr lang="sr-Latn-B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r-Latn-B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представници средње буржоазије</a:t>
            </a:r>
            <a:r>
              <a:rPr lang="sr-Latn-B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sr-Latn-B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r-Latn-B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sr-Latn-B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Јакобинци</a:t>
            </a:r>
            <a:r>
              <a:rPr lang="sr-Latn-B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r-Latn-B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представници ситне буржоазије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BA" dirty="0" smtClean="0"/>
              <a:t>  </a:t>
            </a:r>
            <a:r>
              <a:rPr lang="sr-Cyrl-RS" dirty="0" smtClean="0"/>
              <a:t>Устав Француске из 1791. године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89" y="2736850"/>
            <a:ext cx="2504293" cy="330517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Latn-BA" dirty="0" smtClean="0"/>
              <a:t>      </a:t>
            </a:r>
            <a:r>
              <a:rPr lang="sr-Cyrl-RS" dirty="0" smtClean="0"/>
              <a:t>Напад на Бастиљу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8" y="2827775"/>
            <a:ext cx="4186237" cy="3123325"/>
          </a:xfrm>
        </p:spPr>
      </p:pic>
    </p:spTree>
    <p:extLst>
      <p:ext uri="{BB962C8B-B14F-4D97-AF65-F5344CB8AC3E}">
        <p14:creationId xmlns:p14="http://schemas.microsoft.com/office/powerpoint/2010/main" val="1592609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ЕВРОПСКА ФЕУДАЛНА КОАЛИЦИЈА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3" y="1814903"/>
            <a:ext cx="4513262" cy="292656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sr-Cyrl-RS" dirty="0" smtClean="0"/>
              <a:t>Против Француске револуције кренули су феудални представници европских држава како би зауставии ширење револуције.</a:t>
            </a:r>
          </a:p>
          <a:p>
            <a:pPr marL="285750" indent="-285750">
              <a:buFontTx/>
              <a:buChar char="-"/>
            </a:pPr>
            <a:r>
              <a:rPr lang="sr-Cyrl-RS" dirty="0" smtClean="0"/>
              <a:t>Покушај бјекства краља Луја </a:t>
            </a:r>
            <a:r>
              <a:rPr lang="sr-Latn-BA" dirty="0" smtClean="0"/>
              <a:t>XVI </a:t>
            </a:r>
            <a:endParaRPr lang="sr-Latn-BA" dirty="0" smtClean="0"/>
          </a:p>
          <a:p>
            <a:pPr marL="285750" indent="-285750">
              <a:buFontTx/>
              <a:buChar char="-"/>
            </a:pPr>
            <a:r>
              <a:rPr lang="sr-Latn-BA" dirty="0" smtClean="0"/>
              <a:t>20.</a:t>
            </a:r>
            <a:r>
              <a:rPr lang="sr-Cyrl-RS" dirty="0" smtClean="0"/>
              <a:t> септембра</a:t>
            </a:r>
            <a:r>
              <a:rPr lang="sr-Latn-BA" dirty="0" smtClean="0"/>
              <a:t> 1793.</a:t>
            </a:r>
            <a:r>
              <a:rPr lang="sr-Cyrl-RS" dirty="0" smtClean="0"/>
              <a:t> године укинута је монархије и уведена РЕПУБЛИКА.</a:t>
            </a:r>
            <a:endParaRPr lang="sr-Latn-BA" dirty="0" smtClean="0"/>
          </a:p>
          <a:p>
            <a:pPr marL="285750" indent="-285750">
              <a:buFontTx/>
              <a:buChar char="-"/>
            </a:pPr>
            <a:r>
              <a:rPr lang="sr-Latn-BA" dirty="0" smtClean="0"/>
              <a:t>21.</a:t>
            </a:r>
            <a:r>
              <a:rPr lang="sr-Cyrl-RS" dirty="0" smtClean="0"/>
              <a:t> јануара</a:t>
            </a:r>
            <a:r>
              <a:rPr lang="sr-Latn-BA" dirty="0" smtClean="0"/>
              <a:t> 1793.</a:t>
            </a:r>
            <a:r>
              <a:rPr lang="sr-Cyrl-RS" dirty="0" smtClean="0"/>
              <a:t> године погубљени су краљ Луј </a:t>
            </a:r>
            <a:r>
              <a:rPr lang="sr-Latn-BA" dirty="0" smtClean="0"/>
              <a:t>XVI </a:t>
            </a:r>
            <a:r>
              <a:rPr lang="sr-Cyrl-RS" dirty="0" smtClean="0"/>
              <a:t>и краљица Антоанета.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95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891" y="486889"/>
            <a:ext cx="3754096" cy="448532"/>
          </a:xfrm>
        </p:spPr>
        <p:txBody>
          <a:bodyPr>
            <a:normAutofit/>
          </a:bodyPr>
          <a:lstStyle/>
          <a:p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ЈАКОБИНСКА ДИКТАТУРА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307" y="804921"/>
            <a:ext cx="4268474" cy="523710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090" y="935421"/>
            <a:ext cx="4058897" cy="4855780"/>
          </a:xfrm>
        </p:spPr>
        <p:txBody>
          <a:bodyPr>
            <a:normAutofit/>
          </a:bodyPr>
          <a:lstStyle/>
          <a:p>
            <a:r>
              <a:rPr lang="sr-Cyrl-RS" sz="1800" dirty="0" smtClean="0"/>
              <a:t>Сукоб између жирондинаца и јакобинаца.</a:t>
            </a:r>
            <a:endParaRPr lang="sr-Latn-BA" sz="1800" dirty="0" smtClean="0"/>
          </a:p>
          <a:p>
            <a:r>
              <a:rPr lang="sr-Cyrl-RS" sz="1800" dirty="0" smtClean="0"/>
              <a:t>Јакобинце је подржавао сиромашно становништво.</a:t>
            </a:r>
            <a:endParaRPr lang="sr-Latn-BA" sz="1800" dirty="0" smtClean="0"/>
          </a:p>
          <a:p>
            <a:r>
              <a:rPr lang="sr-Cyrl-RS" sz="1800" dirty="0" smtClean="0"/>
              <a:t>Жирондинце је подржавала богата буржоазија.</a:t>
            </a:r>
            <a:endParaRPr lang="sr-Latn-BA" sz="1800" dirty="0" smtClean="0"/>
          </a:p>
          <a:p>
            <a:r>
              <a:rPr lang="sr-Cyrl-RS" sz="1800" dirty="0" smtClean="0"/>
              <a:t>Јакобинци су</a:t>
            </a:r>
            <a:r>
              <a:rPr lang="sr-Latn-BA" sz="1800" dirty="0" smtClean="0"/>
              <a:t> 31.</a:t>
            </a:r>
            <a:r>
              <a:rPr lang="sr-Cyrl-RS" sz="1800" dirty="0" smtClean="0"/>
              <a:t> маја</a:t>
            </a:r>
            <a:r>
              <a:rPr lang="sr-Latn-BA" sz="1800" dirty="0" smtClean="0"/>
              <a:t> </a:t>
            </a:r>
            <a:r>
              <a:rPr lang="sr-Latn-BA" sz="1800" dirty="0" smtClean="0"/>
              <a:t>1793. </a:t>
            </a:r>
            <a:r>
              <a:rPr lang="sr-Cyrl-RS" sz="1800" dirty="0" smtClean="0"/>
              <a:t>године заузели Париз и прогласили диктатуру.</a:t>
            </a:r>
          </a:p>
          <a:p>
            <a:r>
              <a:rPr lang="sr-Cyrl-RS" sz="1800" dirty="0" smtClean="0"/>
              <a:t>Формирали су комитет на челу са Максимилијаном Робеспјером.</a:t>
            </a:r>
            <a:endParaRPr lang="sr-Latn-BA" sz="1800" dirty="0" smtClean="0"/>
          </a:p>
          <a:p>
            <a:r>
              <a:rPr lang="sr-Latn-BA" sz="1800" dirty="0" smtClean="0"/>
              <a:t>27.</a:t>
            </a:r>
            <a:r>
              <a:rPr lang="sr-Cyrl-RS" sz="1800" dirty="0" smtClean="0"/>
              <a:t> јула</a:t>
            </a:r>
            <a:r>
              <a:rPr lang="sr-Latn-BA" sz="1800" dirty="0" smtClean="0"/>
              <a:t> </a:t>
            </a:r>
            <a:r>
              <a:rPr lang="sr-Latn-BA" sz="1800" dirty="0" smtClean="0"/>
              <a:t>1794</a:t>
            </a:r>
            <a:r>
              <a:rPr lang="sr-Latn-BA" sz="1800" dirty="0" smtClean="0"/>
              <a:t>.</a:t>
            </a:r>
            <a:r>
              <a:rPr lang="sr-Cyrl-RS" sz="1800" dirty="0" smtClean="0"/>
              <a:t> године јакобинци су били уклоњени и на власт се вратила буржоазија.</a:t>
            </a:r>
            <a:endParaRPr lang="sr-Latn-BA" sz="1800" dirty="0" smtClean="0"/>
          </a:p>
          <a:p>
            <a:endParaRPr lang="sr-Latn-BA" sz="2600" dirty="0" smtClean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958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2000" dirty="0" smtClean="0"/>
              <a:t>ЗАДАТАК</a:t>
            </a:r>
            <a:br>
              <a:rPr lang="sr-Cyrl-RS" sz="2000" dirty="0" smtClean="0"/>
            </a:br>
            <a:r>
              <a:rPr lang="sr-Cyrl-RS" sz="2000" dirty="0"/>
              <a:t/>
            </a:r>
            <a:br>
              <a:rPr lang="sr-Cyrl-RS" sz="2000" dirty="0"/>
            </a:br>
            <a:r>
              <a:rPr lang="sr-Cyrl-RS" sz="2000" dirty="0" smtClean="0"/>
              <a:t>ОДГОВОРИТИ НА ПИТАЊА НА КРАЈУ ЛЕКЦИЈЕ</a:t>
            </a:r>
            <a:r>
              <a:rPr lang="sr-Latn-BA" sz="2000" smtClean="0"/>
              <a:t/>
            </a:r>
            <a:br>
              <a:rPr lang="sr-Latn-BA" sz="200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27159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234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ИСТОРИЈА 8. РАЗРЕД</vt:lpstr>
      <vt:lpstr>ФРАНЦУСКА БУРЖОАСКА РЕВОЛУЦИЈА</vt:lpstr>
      <vt:lpstr>ФРАНЦУСКА УОЧИ РЕВОЛУЦИЈЕ</vt:lpstr>
      <vt:lpstr> ИДЕЈНЕ ПРИПРЕМЕ РЕВОЛУЦИЈЕ</vt:lpstr>
      <vt:lpstr>Почетак и ток револуције   Kрајем 18. вијека незадовољство је достигло врхунац.  Послије 175 година сазвана је скупштина, 5. маја 1789. године.  У скупштини није дошло до договора, те се трећи сталеж одвојио и прогласио НАРОДНУ СКУПШТИНУ.  14. јула 1789. године дошло је до сукоба између присталица Народне скупштине и краљеве војске. Тако је почела револуција.  Народна скупштина усваја Декларацију о правима човјека. Тада је укинут феудализам и племству су одузете повластице.  Септембра 1791. године донесен је Устав и Француска је постала ПАРЛАМЕНТАРНА МОНАРХИЈА.</vt:lpstr>
      <vt:lpstr>Жирондинци – представници средње буржоазије  Јакобинци – представници ситне буржоазије</vt:lpstr>
      <vt:lpstr>ЕВРОПСКА ФЕУДАЛНА КОАЛИЦИЈА </vt:lpstr>
      <vt:lpstr>ЈАКОБИНСКА ДИКТАТУРА</vt:lpstr>
      <vt:lpstr>ЗАДАТАК  ОДГОВОРИТИ НА ПИТАЊА НА КРАЈУ ЛЕКЦИЈЕ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ISTORIJA 8. RAZRED</dc:title>
  <dc:creator>Korisnik</dc:creator>
  <cp:lastModifiedBy>24. Milija Marjanovic</cp:lastModifiedBy>
  <cp:revision>20</cp:revision>
  <dcterms:created xsi:type="dcterms:W3CDTF">2020-11-26T19:33:37Z</dcterms:created>
  <dcterms:modified xsi:type="dcterms:W3CDTF">2020-11-30T15:47:40Z</dcterms:modified>
</cp:coreProperties>
</file>