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4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AAF1-6507-44F5-B570-38592D2B853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68709-EA62-4684-A9B7-794C76C3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8653"/>
            <a:ext cx="9144000" cy="921309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rgbClr val="C00000"/>
                </a:solidFill>
              </a:rPr>
              <a:t>ПРВИ ЧЛАН СИМВОЛА ВЈЕРЕ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9" y="480040"/>
            <a:ext cx="10366420" cy="2054518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Вјерујем у Једнога Бога Оца, Сведржитеља, Творца неба и земље </a:t>
            </a:r>
            <a:r>
              <a:rPr lang="sr-Latn-RS" b="1" dirty="0" smtClean="0">
                <a:solidFill>
                  <a:srgbClr val="C00000"/>
                </a:solidFill>
              </a:rPr>
              <a:t/>
            </a:r>
            <a:br>
              <a:rPr lang="sr-Latn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>и </a:t>
            </a:r>
            <a:r>
              <a:rPr lang="sr-Cyrl-RS" b="1" dirty="0" smtClean="0">
                <a:solidFill>
                  <a:srgbClr val="C00000"/>
                </a:solidFill>
              </a:rPr>
              <a:t>свега видљивог и невидљивог.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433" y="2869810"/>
            <a:ext cx="7301133" cy="33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72" y="1445010"/>
            <a:ext cx="6420729" cy="4070516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У Символу вјере садржане су најузвишеније истине православља.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У њему Црква изражава вјеру у једнога Бога Оца.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Заједница Оца и Сина и Светога Духа, Света Тројица, јесте вјечна љубав.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Плод ове Божје љубави јесте стварање свега невидљивог – анђела, и видљивог – свијета и човјека.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04" y="1103781"/>
            <a:ext cx="4762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52" y="1455406"/>
            <a:ext cx="6462933" cy="4056257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Бог ствара свијет како би могао свима несебично да излије Своју љубав и радост.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Стварање свијета јесте дјело Свете Тројице.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Заједницу са Богом називамо Црквом.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Бог је Сведржитељ, јер Својом љубављу и </a:t>
            </a:r>
            <a:r>
              <a:rPr lang="sr-Cyrl-RS" b="1" dirty="0">
                <a:solidFill>
                  <a:srgbClr val="C00000"/>
                </a:solidFill>
              </a:rPr>
              <a:t>Б</a:t>
            </a:r>
            <a:r>
              <a:rPr lang="sr-Cyrl-RS" b="1" dirty="0" smtClean="0">
                <a:solidFill>
                  <a:srgbClr val="C00000"/>
                </a:solidFill>
              </a:rPr>
              <a:t>ожанском силом све створено одржава.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61" y="975968"/>
            <a:ext cx="4296068" cy="50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88786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</a:rPr>
              <a:t>Одговори на питања у уџбенику на страни 33!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ПРВИ ЧЛАН СИМВОЛА ВЈЕРЕ</vt:lpstr>
      <vt:lpstr>Вјерујем у Једнога Бога Оца, Сведржитеља, Творца неба и земље  и свега видљивог и невидљивог.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ЧЛАН СИМВОЛА ВЈЕРЕ</dc:title>
  <dc:creator>Korisnik</dc:creator>
  <cp:lastModifiedBy>39. Slavoljub Lukic</cp:lastModifiedBy>
  <cp:revision>7</cp:revision>
  <dcterms:created xsi:type="dcterms:W3CDTF">2020-12-01T22:35:31Z</dcterms:created>
  <dcterms:modified xsi:type="dcterms:W3CDTF">2020-12-09T08:38:59Z</dcterms:modified>
</cp:coreProperties>
</file>