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E9F98F-2D88-4107-BCFE-40325C5336F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6E72D-E643-402D-9226-E40350FA6C1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4265850" cy="1152128"/>
          </a:xfrm>
        </p:spPr>
        <p:txBody>
          <a:bodyPr>
            <a:noAutofit/>
          </a:bodyPr>
          <a:lstStyle/>
          <a:p>
            <a:r>
              <a:rPr lang="bs-Cyrl-BA" sz="6000" dirty="0" smtClean="0"/>
              <a:t>МОЛИТВА</a:t>
            </a:r>
            <a:endParaRPr lang="en-US" sz="6000" dirty="0"/>
          </a:p>
        </p:txBody>
      </p:sp>
      <p:pic>
        <p:nvPicPr>
          <p:cNvPr id="6" name="Picture 5" descr="a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bs-Cyrl-BA" sz="2700" dirty="0" smtClean="0"/>
              <a:t>- Молитва је побожан разговор човјекове душе са Богом. </a:t>
            </a:r>
            <a:br>
              <a:rPr lang="bs-Cyrl-BA" sz="2700" dirty="0" smtClean="0"/>
            </a:br>
            <a:r>
              <a:rPr lang="bs-Cyrl-BA" sz="2700" dirty="0" smtClean="0"/>
              <a:t/>
            </a:r>
            <a:br>
              <a:rPr lang="bs-Cyrl-BA" sz="2700" dirty="0" smtClean="0"/>
            </a:br>
            <a:r>
              <a:rPr lang="bs-Cyrl-BA" sz="2700" dirty="0" smtClean="0"/>
              <a:t>- Она је уздизање ума и срца Богу.</a:t>
            </a:r>
            <a:br>
              <a:rPr lang="bs-Cyrl-BA" sz="2700" dirty="0" smtClean="0"/>
            </a:br>
            <a:r>
              <a:rPr lang="bs-Cyrl-BA" sz="2700" dirty="0" smtClean="0"/>
              <a:t/>
            </a:r>
            <a:br>
              <a:rPr lang="bs-Cyrl-BA" sz="2700" dirty="0" smtClean="0"/>
            </a:br>
            <a:r>
              <a:rPr lang="bs-Cyrl-BA" sz="2700" dirty="0" smtClean="0"/>
              <a:t>- Молитва може бити унутрашња и спољна.      </a:t>
            </a:r>
            <a:br>
              <a:rPr lang="bs-Cyrl-BA" sz="2700" dirty="0" smtClean="0"/>
            </a:br>
            <a:r>
              <a:rPr lang="bs-Cyrl-BA" sz="2700" dirty="0" smtClean="0"/>
              <a:t/>
            </a:r>
            <a:br>
              <a:rPr lang="bs-Cyrl-BA" sz="2700" dirty="0" smtClean="0"/>
            </a:br>
            <a:r>
              <a:rPr lang="bs-Cyrl-BA" sz="2700" dirty="0" smtClean="0"/>
              <a:t>- Молитвом човјек изражава своје мисли, жеље и осјећања ријечима и другим побожним знацима. </a:t>
            </a:r>
            <a:br>
              <a:rPr lang="bs-Cyrl-BA" sz="2700" dirty="0" smtClean="0"/>
            </a:br>
            <a:r>
              <a:rPr lang="bs-Cyrl-BA" sz="2700" dirty="0" smtClean="0"/>
              <a:t/>
            </a:r>
            <a:br>
              <a:rPr lang="bs-Cyrl-BA" sz="2700" dirty="0" smtClean="0"/>
            </a:br>
            <a:r>
              <a:rPr lang="bs-Cyrl-BA" sz="2700" dirty="0" smtClean="0"/>
              <a:t>- Молитва треба да буде искрена и из дубине душе</a:t>
            </a:r>
            <a:r>
              <a:rPr lang="bs-Cyrl-BA" sz="2800" dirty="0" smtClean="0"/>
              <a:t>.</a:t>
            </a:r>
            <a:endParaRPr lang="en-US" sz="2800" dirty="0"/>
          </a:p>
        </p:txBody>
      </p:sp>
      <p:pic>
        <p:nvPicPr>
          <p:cNvPr id="4" name="Picture 3" descr="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6"/>
            <a:ext cx="3672408" cy="2232248"/>
          </a:xfrm>
          <a:prstGeom prst="rect">
            <a:avLst/>
          </a:prstGeom>
        </p:spPr>
      </p:pic>
      <p:pic>
        <p:nvPicPr>
          <p:cNvPr id="5" name="Picture 4" descr="a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93096"/>
            <a:ext cx="381684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664296"/>
          </a:xfrm>
        </p:spPr>
        <p:txBody>
          <a:bodyPr>
            <a:normAutofit/>
          </a:bodyPr>
          <a:lstStyle/>
          <a:p>
            <a:r>
              <a:rPr lang="bs-Cyrl-BA" sz="2400" dirty="0" smtClean="0"/>
              <a:t>- Духовници у Цркви савјетују да за вријеме молитве треба имати </a:t>
            </a:r>
            <a:r>
              <a:rPr lang="bs-Cyrl-BA" sz="2400" dirty="0" smtClean="0"/>
              <a:t>смиреност </a:t>
            </a:r>
            <a:r>
              <a:rPr lang="bs-Cyrl-BA" sz="2400" dirty="0" smtClean="0"/>
              <a:t>у срцу због својих гријехова.</a:t>
            </a:r>
            <a:br>
              <a:rPr lang="bs-Cyrl-BA" sz="2400" dirty="0" smtClean="0"/>
            </a:br>
            <a:r>
              <a:rPr lang="bs-Cyrl-BA" sz="2400" dirty="0" smtClean="0"/>
              <a:t>- Наше ће молитве бити од Бога услишене само ако се молимо од срца и са непоколебљивом вјером у Бога.</a:t>
            </a:r>
            <a:br>
              <a:rPr lang="bs-Cyrl-BA" sz="2400" dirty="0" smtClean="0"/>
            </a:br>
            <a:r>
              <a:rPr lang="bs-Cyrl-BA" sz="2400" dirty="0" smtClean="0"/>
              <a:t>- Примјер искрене молитве имали смо у причи о царинику и фарисеју, у којој видимо како </a:t>
            </a:r>
            <a:r>
              <a:rPr lang="bs-Cyrl-BA" sz="2400" dirty="0" smtClean="0"/>
              <a:t>царинику</a:t>
            </a:r>
            <a:r>
              <a:rPr lang="sr-Latn-RS" sz="2400" dirty="0" smtClean="0"/>
              <a:t>,</a:t>
            </a:r>
            <a:r>
              <a:rPr lang="bs-Cyrl-BA" sz="2400" dirty="0" smtClean="0"/>
              <a:t> </a:t>
            </a:r>
            <a:r>
              <a:rPr lang="bs-Cyrl-BA" sz="2400" dirty="0" smtClean="0"/>
              <a:t>који се искрено </a:t>
            </a:r>
            <a:r>
              <a:rPr lang="bs-Cyrl-BA" sz="2400" dirty="0" smtClean="0"/>
              <a:t>моли</a:t>
            </a:r>
            <a:r>
              <a:rPr lang="sr-Latn-RS" sz="2400" dirty="0" smtClean="0"/>
              <a:t>,</a:t>
            </a:r>
            <a:r>
              <a:rPr lang="bs-Cyrl-BA" sz="2400" dirty="0" smtClean="0"/>
              <a:t> </a:t>
            </a:r>
            <a:r>
              <a:rPr lang="bs-Cyrl-BA" sz="2400" dirty="0" smtClean="0"/>
              <a:t>Бог опрашта гријехове.</a:t>
            </a:r>
            <a:endParaRPr lang="en-US" sz="2400" dirty="0"/>
          </a:p>
        </p:txBody>
      </p:sp>
      <p:pic>
        <p:nvPicPr>
          <p:cNvPr id="3" name="Picture 2" descr="a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583264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82468"/>
            <a:ext cx="4546848" cy="4381096"/>
          </a:xfrm>
        </p:spPr>
        <p:txBody>
          <a:bodyPr>
            <a:normAutofit/>
          </a:bodyPr>
          <a:lstStyle/>
          <a:p>
            <a:r>
              <a:rPr lang="bs-Cyrl-BA" sz="2800" dirty="0" smtClean="0"/>
              <a:t>- Сваки човјек има потребу за молитвом. </a:t>
            </a:r>
            <a:br>
              <a:rPr lang="bs-Cyrl-BA" sz="2800" dirty="0" smtClean="0"/>
            </a:br>
            <a:r>
              <a:rPr lang="bs-Cyrl-BA" sz="2800" dirty="0" smtClean="0"/>
              <a:t>- Треба да се молимо Богу што чешће.</a:t>
            </a:r>
            <a:br>
              <a:rPr lang="bs-Cyrl-BA" sz="2800" dirty="0" smtClean="0"/>
            </a:br>
            <a:r>
              <a:rPr lang="bs-Cyrl-BA" sz="2800" dirty="0" smtClean="0"/>
              <a:t>- Такође, требамо да се молимо када устанемо, када сједамо за сто ради обједа, када идемо на спавање, пред почетак сваког важног посла </a:t>
            </a:r>
            <a:r>
              <a:rPr lang="bs-Cyrl-BA" sz="2800" dirty="0" smtClean="0"/>
              <a:t>итд</a:t>
            </a:r>
            <a:r>
              <a:rPr lang="bs-Cyrl-BA" sz="2800" dirty="0" smtClean="0"/>
              <a:t>. </a:t>
            </a:r>
            <a:endParaRPr lang="en-US" sz="2800" dirty="0"/>
          </a:p>
        </p:txBody>
      </p:sp>
      <p:pic>
        <p:nvPicPr>
          <p:cNvPr id="4" name="Picture 3" descr="a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38437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72716"/>
            <a:ext cx="3600400" cy="5040560"/>
          </a:xfrm>
        </p:spPr>
        <p:txBody>
          <a:bodyPr>
            <a:normAutofit fontScale="90000"/>
          </a:bodyPr>
          <a:lstStyle/>
          <a:p>
            <a:r>
              <a:rPr lang="bs-Cyrl-BA" sz="2800" dirty="0" smtClean="0"/>
              <a:t>- Као образац сваке молитве служи </a:t>
            </a:r>
            <a:r>
              <a:rPr lang="bs-Cyrl-BA" sz="2800" i="1" dirty="0"/>
              <a:t>М</a:t>
            </a:r>
            <a:r>
              <a:rPr lang="bs-Cyrl-BA" sz="2800" i="1" dirty="0" smtClean="0"/>
              <a:t>олитва Господња </a:t>
            </a:r>
            <a:r>
              <a:rPr lang="bs-Cyrl-BA" sz="2800" dirty="0" smtClean="0"/>
              <a:t>или </a:t>
            </a:r>
            <a:r>
              <a:rPr lang="bs-Cyrl-BA" sz="2800" i="1" dirty="0" smtClean="0"/>
              <a:t>Оче наш</a:t>
            </a:r>
            <a:r>
              <a:rPr lang="bs-Cyrl-BA" sz="2800" dirty="0" smtClean="0"/>
              <a:t>.</a:t>
            </a:r>
            <a:br>
              <a:rPr lang="bs-Cyrl-BA" sz="2800" dirty="0" smtClean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>- Ова молитва се зове Господња зато што је Господ Исус Христос  препоручио да се тако молимо.</a:t>
            </a:r>
            <a:br>
              <a:rPr lang="bs-Cyrl-BA" sz="2800" dirty="0" smtClean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ru-RU" sz="2800" dirty="0"/>
              <a:t>- У овој молитви се налазе најважније молбе које су потребне човјеку. </a:t>
            </a:r>
            <a:endParaRPr lang="en-US" sz="2800" dirty="0"/>
          </a:p>
        </p:txBody>
      </p:sp>
      <p:pic>
        <p:nvPicPr>
          <p:cNvPr id="4" name="Picture 3" descr="a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08720"/>
            <a:ext cx="3694564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42210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И кад стојите на молитви праштајте, ако шта имате на кога, по ријечима Светог писма: </a:t>
            </a:r>
            <a:r>
              <a:rPr lang="sr-Latn-RS" sz="2800" dirty="0" smtClean="0"/>
              <a:t>„</a:t>
            </a:r>
            <a:r>
              <a:rPr lang="sr-Cyrl-RS" sz="2800" dirty="0"/>
              <a:t>Д</a:t>
            </a:r>
            <a:r>
              <a:rPr lang="ru-RU" sz="2800" dirty="0" smtClean="0"/>
              <a:t>а и Отац ваш који је на Небесима опрости вама погрешке ваше</a:t>
            </a:r>
            <a:r>
              <a:rPr lang="sr-Latn-RS" sz="2800" dirty="0" smtClean="0"/>
              <a:t>.“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</a:t>
            </a:r>
            <a:r>
              <a:rPr lang="bs-Cyrl-BA" sz="2800" dirty="0" smtClean="0"/>
              <a:t>Најважнија дужност човјека према Богу је управо молитва.</a:t>
            </a:r>
            <a:br>
              <a:rPr lang="bs-Cyrl-BA" sz="2800" dirty="0" smtClean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>- Молити се треба увијек а Свето писмо препоручује да се Богу молимо непрестано и у свако доба.</a:t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>- Најбоље мјесто за молитву је храм а молити се можемо код куће, на путу до школе, прије и послије посла итд.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536504" cy="6120680"/>
          </a:xfrm>
        </p:spPr>
        <p:txBody>
          <a:bodyPr>
            <a:normAutofit/>
          </a:bodyPr>
          <a:lstStyle/>
          <a:p>
            <a:r>
              <a:rPr lang="bs-Cyrl-BA" sz="2800" dirty="0" smtClean="0"/>
              <a:t>- Најважнија заједничка молитва у цркви је Света Литургија и на њој треба да учествујемо недјељом и празницима.</a:t>
            </a:r>
            <a:br>
              <a:rPr lang="bs-Cyrl-BA" sz="2800" dirty="0" smtClean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>- У њој изражавамо прави начин живота - заједништво са Богом.</a:t>
            </a:r>
            <a:br>
              <a:rPr lang="bs-Cyrl-BA" sz="2800" dirty="0" smtClean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>- Учествујући у Литургији ми исповиједамо праву вјеру јер признајемо заједницу са Господом.</a:t>
            </a:r>
            <a:endParaRPr lang="en-US" sz="2800" dirty="0"/>
          </a:p>
        </p:txBody>
      </p:sp>
      <p:pic>
        <p:nvPicPr>
          <p:cNvPr id="4" name="Content Placeholder 3" descr="a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3816424" cy="59046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bs-Cyrl-BA" sz="3600" dirty="0" smtClean="0"/>
              <a:t>Домаћа задаћа:</a:t>
            </a:r>
            <a:br>
              <a:rPr lang="bs-Cyrl-BA" sz="3600" dirty="0" smtClean="0"/>
            </a:br>
            <a:r>
              <a:rPr lang="bs-Cyrl-BA" sz="3600" dirty="0" smtClean="0"/>
              <a:t>               </a:t>
            </a:r>
            <a:br>
              <a:rPr lang="bs-Cyrl-BA" sz="3600" dirty="0" smtClean="0"/>
            </a:br>
            <a:r>
              <a:rPr lang="sr-Latn-RS" sz="3600" dirty="0" smtClean="0"/>
              <a:t>- </a:t>
            </a:r>
            <a:r>
              <a:rPr lang="bs-Cyrl-BA" sz="2800" dirty="0" smtClean="0"/>
              <a:t>Одговори </a:t>
            </a:r>
            <a:r>
              <a:rPr lang="bs-Cyrl-BA" sz="2800" dirty="0" smtClean="0"/>
              <a:t>на питања у уџбенику са страни 39!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71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Flow</vt:lpstr>
      <vt:lpstr>PowerPoint Presentation</vt:lpstr>
      <vt:lpstr>- Молитва је побожан разговор човјекове душе са Богом.   - Она је уздизање ума и срца Богу.  - Молитва може бити унутрашња и спољна.        - Молитвом човјек изражава своје мисли, жеље и осјећања ријечима и другим побожним знацима.   - Молитва треба да буде искрена и из дубине душе.</vt:lpstr>
      <vt:lpstr>- Духовници у Цркви савјетују да за вријеме молитве треба имати смиреност у срцу због својих гријехова. - Наше ће молитве бити од Бога услишене само ако се молимо од срца и са непоколебљивом вјером у Бога. - Примјер искрене молитве имали смо у причи о царинику и фарисеју, у којој видимо како царинику, који се искрено моли, Бог опрашта гријехове.</vt:lpstr>
      <vt:lpstr>- Сваки човјек има потребу за молитвом.  - Треба да се молимо Богу што чешће. - Такође, требамо да се молимо када устанемо, када сједамо за сто ради обједа, када идемо на спавање, пред почетак сваког важног посла итд. </vt:lpstr>
      <vt:lpstr>- Као образац сваке молитве служи Молитва Господња или Оче наш.  - Ова молитва се зове Господња зато што је Господ Исус Христос  препоручио да се тако молимо.  - У овој молитви се налазе најважније молбе које су потребне човјеку. </vt:lpstr>
      <vt:lpstr>  - И кад стојите на молитви праштајте, ако шта имате на кога, по ријечима Светог писма: „Да и Отац ваш који је на Небесима опрости вама погрешке ваше.“  - Најважнија дужност човјека према Богу је управо молитва.  - Молити се треба увијек а Свето писмо препоручује да се Богу молимо непрестано и у свако доба.  - Најбоље мјесто за молитву је храм а молити се можемо код куће, на путу до школе, прије и послије посла итд.</vt:lpstr>
      <vt:lpstr>- Најважнија заједничка молитва у цркви је Света Литургија и на њој треба да учествујемо недјељом и празницима.  - У њој изражавамо прави начин живота - заједништво са Богом.  - Учествујући у Литургији ми исповиједамо праву вјеру јер признајемо заједницу са Господом.</vt:lpstr>
      <vt:lpstr>Домаћа задаћа:                 - Одговори на питања у уџбенику са страни 39!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39. Slavoljub Lukic</cp:lastModifiedBy>
  <cp:revision>26</cp:revision>
  <dcterms:created xsi:type="dcterms:W3CDTF">2020-11-15T17:14:41Z</dcterms:created>
  <dcterms:modified xsi:type="dcterms:W3CDTF">2020-11-25T14:05:57Z</dcterms:modified>
</cp:coreProperties>
</file>