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EDAA-43BA-4B0B-8286-1B19E77BD78F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FF7BD4-B0A9-41D0-92AC-8BA58C62F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EDAA-43BA-4B0B-8286-1B19E77BD78F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7BD4-B0A9-41D0-92AC-8BA58C62F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EDAA-43BA-4B0B-8286-1B19E77BD78F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7BD4-B0A9-41D0-92AC-8BA58C62F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3DEDAA-43BA-4B0B-8286-1B19E77BD78F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8FF7BD4-B0A9-41D0-92AC-8BA58C62F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EDAA-43BA-4B0B-8286-1B19E77BD78F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7BD4-B0A9-41D0-92AC-8BA58C62F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EDAA-43BA-4B0B-8286-1B19E77BD78F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7BD4-B0A9-41D0-92AC-8BA58C62F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7BD4-B0A9-41D0-92AC-8BA58C62F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EDAA-43BA-4B0B-8286-1B19E77BD78F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EDAA-43BA-4B0B-8286-1B19E77BD78F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7BD4-B0A9-41D0-92AC-8BA58C62F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EDAA-43BA-4B0B-8286-1B19E77BD78F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7BD4-B0A9-41D0-92AC-8BA58C62F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3DEDAA-43BA-4B0B-8286-1B19E77BD78F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FF7BD4-B0A9-41D0-92AC-8BA58C62F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EDAA-43BA-4B0B-8286-1B19E77BD78F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FF7BD4-B0A9-41D0-92AC-8BA58C62F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3DEDAA-43BA-4B0B-8286-1B19E77BD78F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8FF7BD4-B0A9-41D0-92AC-8BA58C62F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C\Desktop\My%20Documents\Audios\CD%208\CD28.mp3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C\Desktop\My%20Documents\Audios\CD%208\CD29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 smtClean="0">
                <a:solidFill>
                  <a:schemeClr val="bg1"/>
                </a:solidFill>
              </a:rPr>
              <a:t>Musik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Tschüs </a:t>
            </a:r>
            <a:r>
              <a:rPr lang="de-DE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2700209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400" b="1" dirty="0" smtClean="0">
                <a:solidFill>
                  <a:schemeClr val="bg1"/>
                </a:solidFill>
              </a:rPr>
              <a:t>Musik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268760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dirty="0" smtClean="0">
                <a:solidFill>
                  <a:schemeClr val="bg1"/>
                </a:solidFill>
              </a:rPr>
              <a:t>Musiker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996952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dirty="0" smtClean="0">
                <a:solidFill>
                  <a:schemeClr val="bg1"/>
                </a:solidFill>
              </a:rPr>
              <a:t>S</a:t>
            </a:r>
            <a:r>
              <a:rPr lang="de-DE" sz="3200" dirty="0" smtClean="0">
                <a:solidFill>
                  <a:schemeClr val="bg1"/>
                </a:solidFill>
              </a:rPr>
              <a:t>änger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4437112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</a:rPr>
              <a:t>Komponist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76470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</a:rPr>
              <a:t>Lied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1700808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</a:rPr>
              <a:t>Noten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83671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</a:rPr>
              <a:t>Konzert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292494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</a:rPr>
              <a:t>Tanz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9912" y="4221088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</a:rPr>
              <a:t>Genre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072" y="486916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</a:rPr>
              <a:t>Instrumente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usik 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988840"/>
            <a:ext cx="5886450" cy="33813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solidFill>
                  <a:schemeClr val="bg1"/>
                </a:solidFill>
              </a:rPr>
              <a:t>Aus welchem Land stammen diese Melodien? Lehrbuch, Seite 30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CD2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732240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33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usik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228850"/>
            <a:ext cx="6858000" cy="31623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bg1"/>
                </a:solidFill>
              </a:rPr>
              <a:t>Verbindet die Länder mit den Tänzen.</a:t>
            </a:r>
            <a:br>
              <a:rPr lang="de-DE" sz="3600" dirty="0" smtClean="0">
                <a:solidFill>
                  <a:schemeClr val="bg1"/>
                </a:solidFill>
              </a:rPr>
            </a:br>
            <a:r>
              <a:rPr lang="de-DE" sz="3200" dirty="0" smtClean="0">
                <a:solidFill>
                  <a:schemeClr val="bg1"/>
                </a:solidFill>
              </a:rPr>
              <a:t>Aufgabe  1b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Walzer stammt aus Österreich.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Tango stammt aus Argentinien.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Flamenco stammt aus Spanien.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Kasatschok stammt aus Russland.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Salsa stammt aus Kuba.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Kolo stammt aus der Republika Srpska.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Samba stammt aus Brasilien.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Deutscher Tanz stammt aus Deutschland.</a:t>
            </a:r>
          </a:p>
          <a:p>
            <a:endParaRPr lang="de-DE" dirty="0" smtClean="0">
              <a:solidFill>
                <a:schemeClr val="bg1"/>
              </a:solidFill>
            </a:endParaRPr>
          </a:p>
          <a:p>
            <a:endParaRPr lang="de-DE" dirty="0" smtClean="0">
              <a:solidFill>
                <a:schemeClr val="bg1"/>
              </a:solidFill>
            </a:endParaRPr>
          </a:p>
          <a:p>
            <a:endParaRPr lang="de-DE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bg1"/>
                </a:solidFill>
              </a:rPr>
              <a:t>Lösung für die Aufgabe 1b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usik 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2420888"/>
            <a:ext cx="6219825" cy="26955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bg1"/>
                </a:solidFill>
              </a:rPr>
              <a:t>Welches Musikgenre ist das?</a:t>
            </a:r>
            <a:br>
              <a:rPr lang="de-DE" sz="3600" dirty="0" smtClean="0">
                <a:solidFill>
                  <a:schemeClr val="bg1"/>
                </a:solidFill>
              </a:rPr>
            </a:br>
            <a:r>
              <a:rPr lang="de-DE" sz="3200" dirty="0" smtClean="0">
                <a:solidFill>
                  <a:schemeClr val="bg1"/>
                </a:solidFill>
              </a:rPr>
              <a:t>Aufgabe  1c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CD2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452320" y="3573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81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Woher kommt </a:t>
            </a:r>
            <a:r>
              <a:rPr lang="de-DE" sz="2800" dirty="0" smtClean="0">
                <a:solidFill>
                  <a:schemeClr val="bg1"/>
                </a:solidFill>
              </a:rPr>
              <a:t>die </a:t>
            </a:r>
            <a:r>
              <a:rPr lang="de-DE" sz="2800" dirty="0" smtClean="0">
                <a:solidFill>
                  <a:schemeClr val="bg1"/>
                </a:solidFill>
              </a:rPr>
              <a:t>Melodie</a:t>
            </a:r>
            <a:r>
              <a:rPr lang="de-DE" sz="2800" dirty="0" smtClean="0">
                <a:solidFill>
                  <a:schemeClr val="bg1"/>
                </a:solidFill>
              </a:rPr>
              <a:t>?</a:t>
            </a:r>
            <a:endParaRPr lang="sr-Latn-BA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BA" sz="2800" dirty="0" smtClean="0">
                <a:solidFill>
                  <a:schemeClr val="bg1"/>
                </a:solidFill>
              </a:rPr>
              <a:t>   Das ist </a:t>
            </a:r>
            <a:r>
              <a:rPr lang="sr-Latn-BA" sz="2800" dirty="0" smtClean="0">
                <a:solidFill>
                  <a:srgbClr val="FF0000"/>
                </a:solidFill>
              </a:rPr>
              <a:t>eine</a:t>
            </a:r>
            <a:r>
              <a:rPr lang="sr-Latn-BA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smtClean="0">
                <a:solidFill>
                  <a:schemeClr val="bg1"/>
                </a:solidFill>
              </a:rPr>
              <a:t>österreichisch</a:t>
            </a:r>
            <a:r>
              <a:rPr lang="de-DE" sz="2800" dirty="0" smtClean="0">
                <a:solidFill>
                  <a:srgbClr val="FF0000"/>
                </a:solidFill>
              </a:rPr>
              <a:t>e</a:t>
            </a:r>
            <a:r>
              <a:rPr lang="de-DE" sz="2800" dirty="0" smtClean="0">
                <a:solidFill>
                  <a:schemeClr val="bg1"/>
                </a:solidFill>
              </a:rPr>
              <a:t> Melodie.</a:t>
            </a:r>
            <a:endParaRPr lang="de-DE" sz="2800" dirty="0" smtClean="0">
              <a:solidFill>
                <a:schemeClr val="bg1"/>
              </a:solidFill>
            </a:endParaRPr>
          </a:p>
          <a:p>
            <a:r>
              <a:rPr lang="de-DE" sz="2800" dirty="0" smtClean="0">
                <a:solidFill>
                  <a:schemeClr val="bg1"/>
                </a:solidFill>
              </a:rPr>
              <a:t>Woher stammt dieser Tanz? </a:t>
            </a:r>
            <a:endParaRPr lang="de-DE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smtClean="0">
                <a:solidFill>
                  <a:schemeClr val="bg1"/>
                </a:solidFill>
              </a:rPr>
              <a:t>  Das ist </a:t>
            </a:r>
            <a:r>
              <a:rPr lang="de-DE" sz="2800" dirty="0" smtClean="0">
                <a:solidFill>
                  <a:srgbClr val="FF0000"/>
                </a:solidFill>
              </a:rPr>
              <a:t>ein</a:t>
            </a:r>
            <a:r>
              <a:rPr lang="de-DE" sz="2800" dirty="0" smtClean="0">
                <a:solidFill>
                  <a:schemeClr val="bg1"/>
                </a:solidFill>
              </a:rPr>
              <a:t> deutsch</a:t>
            </a:r>
            <a:r>
              <a:rPr lang="de-DE" sz="2800" dirty="0" smtClean="0">
                <a:solidFill>
                  <a:srgbClr val="FF0000"/>
                </a:solidFill>
              </a:rPr>
              <a:t>er</a:t>
            </a:r>
            <a:r>
              <a:rPr lang="de-DE" sz="2800" dirty="0" smtClean="0">
                <a:solidFill>
                  <a:schemeClr val="bg1"/>
                </a:solidFill>
              </a:rPr>
              <a:t> Tanz.</a:t>
            </a:r>
          </a:p>
          <a:p>
            <a:r>
              <a:rPr lang="de-DE" sz="2800" dirty="0" smtClean="0">
                <a:solidFill>
                  <a:schemeClr val="bg1"/>
                </a:solidFill>
              </a:rPr>
              <a:t>Welches Musikgenre magst du sehr?</a:t>
            </a:r>
          </a:p>
          <a:p>
            <a:pPr>
              <a:buNone/>
            </a:pPr>
            <a:r>
              <a:rPr lang="de-DE" sz="2800" dirty="0" smtClean="0">
                <a:solidFill>
                  <a:schemeClr val="bg1"/>
                </a:solidFill>
              </a:rPr>
              <a:t>   Pop ist </a:t>
            </a:r>
            <a:r>
              <a:rPr lang="de-DE" sz="2800" dirty="0" smtClean="0">
                <a:solidFill>
                  <a:srgbClr val="FF0000"/>
                </a:solidFill>
              </a:rPr>
              <a:t>ein </a:t>
            </a:r>
            <a:r>
              <a:rPr lang="de-DE" sz="2800" smtClean="0">
                <a:solidFill>
                  <a:schemeClr val="bg1"/>
                </a:solidFill>
              </a:rPr>
              <a:t>beliebt</a:t>
            </a:r>
            <a:r>
              <a:rPr lang="de-DE" sz="2800" smtClean="0">
                <a:solidFill>
                  <a:srgbClr val="FF0000"/>
                </a:solidFill>
              </a:rPr>
              <a:t>es</a:t>
            </a:r>
            <a:r>
              <a:rPr lang="de-DE" sz="2800" smtClean="0">
                <a:solidFill>
                  <a:schemeClr val="bg1"/>
                </a:solidFill>
              </a:rPr>
              <a:t> Musikgenre von mir.</a:t>
            </a:r>
            <a:endParaRPr lang="de-DE" sz="2800" dirty="0" smtClean="0">
              <a:solidFill>
                <a:schemeClr val="bg1"/>
              </a:solidFill>
            </a:endParaRPr>
          </a:p>
          <a:p>
            <a:r>
              <a:rPr lang="de-DE" sz="2800" dirty="0" smtClean="0">
                <a:solidFill>
                  <a:schemeClr val="bg1"/>
                </a:solidFill>
              </a:rPr>
              <a:t>Welche Musik hörst du gern</a:t>
            </a:r>
            <a:r>
              <a:rPr lang="de-DE" sz="2800" dirty="0" smtClean="0">
                <a:solidFill>
                  <a:schemeClr val="bg1"/>
                </a:solidFill>
              </a:rPr>
              <a:t>?</a:t>
            </a:r>
          </a:p>
          <a:p>
            <a:pPr>
              <a:buNone/>
            </a:pP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smtClean="0">
                <a:solidFill>
                  <a:schemeClr val="bg1"/>
                </a:solidFill>
              </a:rPr>
              <a:t>  Ich höre gern Rockmusik.</a:t>
            </a:r>
            <a:endParaRPr lang="de-DE" sz="2800" dirty="0" smtClean="0">
              <a:solidFill>
                <a:schemeClr val="bg1"/>
              </a:solidFill>
            </a:endParaRPr>
          </a:p>
          <a:p>
            <a:r>
              <a:rPr lang="de-DE" sz="2800" dirty="0" smtClean="0">
                <a:solidFill>
                  <a:schemeClr val="bg1"/>
                </a:solidFill>
              </a:rPr>
              <a:t>Wann </a:t>
            </a:r>
            <a:r>
              <a:rPr lang="de-DE" sz="2800" dirty="0" smtClean="0">
                <a:solidFill>
                  <a:schemeClr val="bg1"/>
                </a:solidFill>
              </a:rPr>
              <a:t>hörst du </a:t>
            </a:r>
            <a:r>
              <a:rPr lang="de-DE" sz="2800" dirty="0" smtClean="0">
                <a:solidFill>
                  <a:schemeClr val="bg1"/>
                </a:solidFill>
              </a:rPr>
              <a:t>Musik</a:t>
            </a:r>
            <a:r>
              <a:rPr lang="de-DE" sz="2800" dirty="0" smtClean="0">
                <a:solidFill>
                  <a:schemeClr val="bg1"/>
                </a:solidFill>
              </a:rPr>
              <a:t>?</a:t>
            </a:r>
          </a:p>
          <a:p>
            <a:pPr>
              <a:buNone/>
            </a:pPr>
            <a:r>
              <a:rPr lang="de-DE" sz="2800" dirty="0" smtClean="0">
                <a:solidFill>
                  <a:schemeClr val="bg1"/>
                </a:solidFill>
              </a:rPr>
              <a:t>   Ich höre oft am Abend Musik.</a:t>
            </a:r>
            <a:endParaRPr lang="de-DE" sz="28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bg1"/>
                </a:solidFill>
              </a:rPr>
              <a:t>Musik im Dialog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>
                <a:solidFill>
                  <a:schemeClr val="bg1"/>
                </a:solidFill>
              </a:rPr>
              <a:t>Welche Musik </a:t>
            </a:r>
            <a:r>
              <a:rPr lang="de-DE" sz="2800" dirty="0" smtClean="0">
                <a:solidFill>
                  <a:schemeClr val="bg1"/>
                </a:solidFill>
              </a:rPr>
              <a:t>magst du am liebsten? Und </a:t>
            </a:r>
            <a:r>
              <a:rPr lang="de-DE" sz="2800" dirty="0" smtClean="0">
                <a:solidFill>
                  <a:schemeClr val="bg1"/>
                </a:solidFill>
              </a:rPr>
              <a:t>welche </a:t>
            </a:r>
            <a:r>
              <a:rPr lang="de-DE" sz="2800" dirty="0" smtClean="0">
                <a:solidFill>
                  <a:schemeClr val="bg1"/>
                </a:solidFill>
              </a:rPr>
              <a:t>magst du nicht so </a:t>
            </a:r>
            <a:r>
              <a:rPr lang="de-DE" sz="2800" dirty="0" smtClean="0">
                <a:solidFill>
                  <a:schemeClr val="bg1"/>
                </a:solidFill>
              </a:rPr>
              <a:t>sehr?</a:t>
            </a:r>
            <a:endParaRPr lang="de-DE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sz="2800" dirty="0" smtClean="0">
                <a:solidFill>
                  <a:schemeClr val="bg1"/>
                </a:solidFill>
              </a:rPr>
              <a:t>   Am liebsten mag ich Popmusik. Und Volksmusik mag ich nicht so sehr.</a:t>
            </a:r>
          </a:p>
          <a:p>
            <a:r>
              <a:rPr lang="de-DE" sz="2800" dirty="0" smtClean="0">
                <a:solidFill>
                  <a:schemeClr val="bg1"/>
                </a:solidFill>
              </a:rPr>
              <a:t>Welcher Tanz gefällt </a:t>
            </a:r>
            <a:r>
              <a:rPr lang="de-DE" sz="2800" dirty="0" smtClean="0">
                <a:solidFill>
                  <a:srgbClr val="FF0000"/>
                </a:solidFill>
              </a:rPr>
              <a:t>dir</a:t>
            </a:r>
            <a:r>
              <a:rPr lang="de-DE" sz="2800" dirty="0" smtClean="0">
                <a:solidFill>
                  <a:schemeClr val="bg1"/>
                </a:solidFill>
              </a:rPr>
              <a:t> gut?</a:t>
            </a:r>
          </a:p>
          <a:p>
            <a:pPr>
              <a:buNone/>
            </a:pPr>
            <a:r>
              <a:rPr lang="de-DE" sz="2800" dirty="0" smtClean="0">
                <a:solidFill>
                  <a:schemeClr val="bg1"/>
                </a:solidFill>
              </a:rPr>
              <a:t>     Salsa gefällt </a:t>
            </a:r>
            <a:r>
              <a:rPr lang="de-DE" sz="2800" dirty="0" smtClean="0">
                <a:solidFill>
                  <a:srgbClr val="FF0000"/>
                </a:solidFill>
              </a:rPr>
              <a:t>mir</a:t>
            </a:r>
            <a:r>
              <a:rPr lang="de-DE" sz="2800" dirty="0" smtClean="0">
                <a:solidFill>
                  <a:schemeClr val="bg1"/>
                </a:solidFill>
              </a:rPr>
              <a:t> ganz gut.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bg1"/>
                </a:solidFill>
              </a:rPr>
              <a:t>Musik im Dialog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 descr="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077072"/>
            <a:ext cx="273630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HA 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3456384" cy="4032448"/>
          </a:xfrm>
        </p:spPr>
      </p:pic>
      <p:pic>
        <p:nvPicPr>
          <p:cNvPr id="8" name="Content Placeholder 7" descr="HA 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6056" y="1700808"/>
            <a:ext cx="3240360" cy="3985195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Hausaufgabe: Arbeitsbuch, S. 23, 24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221</TotalTime>
  <Words>207</Words>
  <Application>Microsoft Office PowerPoint</Application>
  <PresentationFormat>On-screen Show (4:3)</PresentationFormat>
  <Paragraphs>43</Paragraphs>
  <Slides>10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Musik</vt:lpstr>
      <vt:lpstr>Slide 2</vt:lpstr>
      <vt:lpstr>Aus welchem Land stammen diese Melodien? Lehrbuch, Seite 30</vt:lpstr>
      <vt:lpstr>Verbindet die Länder mit den Tänzen. Aufgabe  1b</vt:lpstr>
      <vt:lpstr>Lösung für die Aufgabe 1b</vt:lpstr>
      <vt:lpstr>Welches Musikgenre ist das? Aufgabe  1c</vt:lpstr>
      <vt:lpstr>Musik im Dialog</vt:lpstr>
      <vt:lpstr>Musik im Dialog</vt:lpstr>
      <vt:lpstr>Hausaufgabe: Arbeitsbuch, S. 23, 24</vt:lpstr>
      <vt:lpstr>Tschüs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Musik</dc:title>
  <dc:creator>PC</dc:creator>
  <cp:lastModifiedBy>PC</cp:lastModifiedBy>
  <cp:revision>15</cp:revision>
  <dcterms:created xsi:type="dcterms:W3CDTF">2020-11-09T09:57:48Z</dcterms:created>
  <dcterms:modified xsi:type="dcterms:W3CDTF">2020-11-09T15:46:52Z</dcterms:modified>
</cp:coreProperties>
</file>