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80" r:id="rId3"/>
    <p:sldId id="264" r:id="rId4"/>
    <p:sldId id="281" r:id="rId5"/>
    <p:sldId id="282" r:id="rId6"/>
    <p:sldId id="276" r:id="rId7"/>
    <p:sldId id="283" r:id="rId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Umereni stil 3 – Naglašavanj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Bez stila, koordinatna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99" autoAdjust="0"/>
  </p:normalViewPr>
  <p:slideViewPr>
    <p:cSldViewPr>
      <p:cViewPr varScale="1">
        <p:scale>
          <a:sx n="72" d="100"/>
          <a:sy n="72" d="100"/>
        </p:scale>
        <p:origin x="660" y="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11/7/2020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11/7/2020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11/7/2020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11/7/2020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11/7/2020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11/7/2020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11/7/2020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11/7/2020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11/7/2020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11/7/2020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11/7/2020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11/7/2020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11/7/2020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002" y="2708920"/>
            <a:ext cx="11800823" cy="2667000"/>
          </a:xfrm>
        </p:spPr>
        <p:txBody>
          <a:bodyPr/>
          <a:lstStyle/>
          <a:p>
            <a:pPr algn="ctr"/>
            <a:r>
              <a:rPr lang="sr-Cyrl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Непромјенљивост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разлике и </a:t>
            </a:r>
            <a:r>
              <a:rPr lang="sr-Cyrl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примјена</a:t>
            </a:r>
            <a:b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Cyrl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вјежбање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8628" y="6109185"/>
            <a:ext cx="4150197" cy="488167"/>
          </a:xfrm>
        </p:spPr>
        <p:txBody>
          <a:bodyPr>
            <a:normAutofit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5.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1FCF5FD-8517-4FE1-9AEF-D180D5E206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138" y="116632"/>
            <a:ext cx="3143929" cy="295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kvir za tekst 7">
            <a:extLst>
              <a:ext uri="{FF2B5EF4-FFF2-40B4-BE49-F238E27FC236}">
                <a16:creationId xmlns:a16="http://schemas.microsoft.com/office/drawing/2014/main" id="{FC158160-4F62-4529-8A61-147E08199F07}"/>
              </a:ext>
            </a:extLst>
          </p:cNvPr>
          <p:cNvSpPr txBox="1"/>
          <p:nvPr/>
        </p:nvSpPr>
        <p:spPr>
          <a:xfrm>
            <a:off x="105716" y="548680"/>
            <a:ext cx="1123324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Када је Милош славио свој десети рођендан, његов </a:t>
            </a:r>
            <a:r>
              <a:rPr lang="sr-Cyrl-R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дјед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је од њега био старији 52 године.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kvir za tekst 1">
            <a:extLst>
              <a:ext uri="{FF2B5EF4-FFF2-40B4-BE49-F238E27FC236}">
                <a16:creationId xmlns:a16="http://schemas.microsoft.com/office/drawing/2014/main" id="{B18CF1D0-600B-4921-BFD0-9C391EE43FE4}"/>
              </a:ext>
            </a:extLst>
          </p:cNvPr>
          <p:cNvSpPr txBox="1"/>
          <p:nvPr/>
        </p:nvSpPr>
        <p:spPr>
          <a:xfrm>
            <a:off x="87087" y="1988840"/>
            <a:ext cx="12014649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Колика ће 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бити разлика у њиховим годинама послије 8 година?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AEF6A1A-A2CA-4FEA-A962-F764853EA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608" y="3400603"/>
            <a:ext cx="3602252" cy="3890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kvir za tekst 9">
            <a:extLst>
              <a:ext uri="{FF2B5EF4-FFF2-40B4-BE49-F238E27FC236}">
                <a16:creationId xmlns:a16="http://schemas.microsoft.com/office/drawing/2014/main" id="{C131A010-AEE0-4486-9922-6D6D2BECAA8A}"/>
              </a:ext>
            </a:extLst>
          </p:cNvPr>
          <p:cNvSpPr txBox="1"/>
          <p:nvPr/>
        </p:nvSpPr>
        <p:spPr>
          <a:xfrm>
            <a:off x="3778124" y="3355536"/>
            <a:ext cx="3602252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Милош : 10 година </a:t>
            </a:r>
          </a:p>
        </p:txBody>
      </p:sp>
      <p:sp>
        <p:nvSpPr>
          <p:cNvPr id="13" name="Okvir za tekst 12">
            <a:extLst>
              <a:ext uri="{FF2B5EF4-FFF2-40B4-BE49-F238E27FC236}">
                <a16:creationId xmlns:a16="http://schemas.microsoft.com/office/drawing/2014/main" id="{E8793E4E-A689-4656-ABD4-3062AFFDB519}"/>
              </a:ext>
            </a:extLst>
          </p:cNvPr>
          <p:cNvSpPr txBox="1"/>
          <p:nvPr/>
        </p:nvSpPr>
        <p:spPr>
          <a:xfrm>
            <a:off x="3778124" y="3920952"/>
            <a:ext cx="3602252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Дјед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62 године </a:t>
            </a:r>
          </a:p>
        </p:txBody>
      </p:sp>
      <p:sp>
        <p:nvSpPr>
          <p:cNvPr id="16" name="Okvir za tekst 15">
            <a:extLst>
              <a:ext uri="{FF2B5EF4-FFF2-40B4-BE49-F238E27FC236}">
                <a16:creationId xmlns:a16="http://schemas.microsoft.com/office/drawing/2014/main" id="{516C8D38-1712-45C6-8D47-988F14AFA70E}"/>
              </a:ext>
            </a:extLst>
          </p:cNvPr>
          <p:cNvSpPr txBox="1"/>
          <p:nvPr/>
        </p:nvSpPr>
        <p:spPr>
          <a:xfrm>
            <a:off x="3778124" y="4761044"/>
            <a:ext cx="60486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( 62</a:t>
            </a:r>
            <a:r>
              <a:rPr lang="sr-Cyrl-R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+8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( 10</a:t>
            </a:r>
            <a:r>
              <a:rPr lang="sr-Cyrl-R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+8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70 – 18 = 52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Okvir za tekst 16">
            <a:extLst>
              <a:ext uri="{FF2B5EF4-FFF2-40B4-BE49-F238E27FC236}">
                <a16:creationId xmlns:a16="http://schemas.microsoft.com/office/drawing/2014/main" id="{881B354C-743A-4D9C-A5F6-73E26BC8892C}"/>
              </a:ext>
            </a:extLst>
          </p:cNvPr>
          <p:cNvSpPr txBox="1"/>
          <p:nvPr/>
        </p:nvSpPr>
        <p:spPr>
          <a:xfrm>
            <a:off x="3894462" y="5517232"/>
            <a:ext cx="77445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послије 8 година, разлика у годинама ће бити 52 године.</a:t>
            </a:r>
          </a:p>
        </p:txBody>
      </p:sp>
    </p:spTree>
    <p:extLst>
      <p:ext uri="{BB962C8B-B14F-4D97-AF65-F5344CB8AC3E}">
        <p14:creationId xmlns:p14="http://schemas.microsoft.com/office/powerpoint/2010/main" val="425209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kvir za tekst 7">
            <a:extLst>
              <a:ext uri="{FF2B5EF4-FFF2-40B4-BE49-F238E27FC236}">
                <a16:creationId xmlns:a16="http://schemas.microsoft.com/office/drawing/2014/main" id="{FC158160-4F62-4529-8A61-147E08199F07}"/>
              </a:ext>
            </a:extLst>
          </p:cNvPr>
          <p:cNvSpPr txBox="1"/>
          <p:nvPr/>
        </p:nvSpPr>
        <p:spPr>
          <a:xfrm>
            <a:off x="15350" y="310024"/>
            <a:ext cx="1188132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једној књижари било је 5 000 књига. Продато је 3 420 књига.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kvir za tekst 12">
            <a:extLst>
              <a:ext uri="{FF2B5EF4-FFF2-40B4-BE49-F238E27FC236}">
                <a16:creationId xmlns:a16="http://schemas.microsoft.com/office/drawing/2014/main" id="{94381D81-BBB2-41DB-97C7-74886CA77E4B}"/>
              </a:ext>
            </a:extLst>
          </p:cNvPr>
          <p:cNvSpPr txBox="1"/>
          <p:nvPr/>
        </p:nvSpPr>
        <p:spPr>
          <a:xfrm>
            <a:off x="1175641" y="1379207"/>
            <a:ext cx="30963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5</a:t>
            </a:r>
            <a:r>
              <a:rPr kumimoji="0" lang="sr-Cyrl-R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000 – 3 420  =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sr-Cyrl-R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Okvir za tekst 14">
            <a:extLst>
              <a:ext uri="{FF2B5EF4-FFF2-40B4-BE49-F238E27FC236}">
                <a16:creationId xmlns:a16="http://schemas.microsoft.com/office/drawing/2014/main" id="{B7ECA24A-D2DC-46C9-BD74-C73777B7750B}"/>
              </a:ext>
            </a:extLst>
          </p:cNvPr>
          <p:cNvSpPr txBox="1"/>
          <p:nvPr/>
        </p:nvSpPr>
        <p:spPr>
          <a:xfrm>
            <a:off x="139858" y="969560"/>
            <a:ext cx="7174532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а) Колико је</a:t>
            </a:r>
            <a:r>
              <a:rPr kumimoji="0" lang="sr-Latn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књига остало у  књижари?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E488DF93-34F2-4E8F-AF00-DDFFE4092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560" y="1196752"/>
            <a:ext cx="4850785" cy="3135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Okvir za tekst 16">
            <a:extLst>
              <a:ext uri="{FF2B5EF4-FFF2-40B4-BE49-F238E27FC236}">
                <a16:creationId xmlns:a16="http://schemas.microsoft.com/office/drawing/2014/main" id="{04E7C39E-E15A-4707-B7B7-ED779C0BA57E}"/>
              </a:ext>
            </a:extLst>
          </p:cNvPr>
          <p:cNvSpPr txBox="1"/>
          <p:nvPr/>
        </p:nvSpPr>
        <p:spPr>
          <a:xfrm>
            <a:off x="4009697" y="1378062"/>
            <a:ext cx="1499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1</a:t>
            </a:r>
            <a:r>
              <a:rPr kumimoji="0" lang="sr-Cyrl-R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580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sr-Cyrl-R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Okvir za tekst 18">
            <a:extLst>
              <a:ext uri="{FF2B5EF4-FFF2-40B4-BE49-F238E27FC236}">
                <a16:creationId xmlns:a16="http://schemas.microsoft.com/office/drawing/2014/main" id="{AC49ED4E-9F19-494E-A507-2E4C31CE1FC9}"/>
              </a:ext>
            </a:extLst>
          </p:cNvPr>
          <p:cNvSpPr txBox="1"/>
          <p:nvPr/>
        </p:nvSpPr>
        <p:spPr>
          <a:xfrm>
            <a:off x="139858" y="2654812"/>
            <a:ext cx="6958508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Колико 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 књига остало у књижари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да је продато 450 књига више?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Okvir za tekst 19">
            <a:extLst>
              <a:ext uri="{FF2B5EF4-FFF2-40B4-BE49-F238E27FC236}">
                <a16:creationId xmlns:a16="http://schemas.microsoft.com/office/drawing/2014/main" id="{13A87007-18AB-45CE-B699-1693578F3745}"/>
              </a:ext>
            </a:extLst>
          </p:cNvPr>
          <p:cNvSpPr txBox="1"/>
          <p:nvPr/>
        </p:nvSpPr>
        <p:spPr>
          <a:xfrm>
            <a:off x="709840" y="3731757"/>
            <a:ext cx="28213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1</a:t>
            </a:r>
            <a:r>
              <a:rPr kumimoji="0" lang="sr-Cyrl-R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580 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sr-Cyrl-R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450 = 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sr-Cyrl-R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Okvir za tekst 21">
            <a:extLst>
              <a:ext uri="{FF2B5EF4-FFF2-40B4-BE49-F238E27FC236}">
                <a16:creationId xmlns:a16="http://schemas.microsoft.com/office/drawing/2014/main" id="{A6359B5F-AA48-45CA-9408-91DFCDDD068E}"/>
              </a:ext>
            </a:extLst>
          </p:cNvPr>
          <p:cNvSpPr txBox="1"/>
          <p:nvPr/>
        </p:nvSpPr>
        <p:spPr>
          <a:xfrm>
            <a:off x="403467" y="4247731"/>
            <a:ext cx="6255368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књижари би остало 1 130 књига.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Okvir za tekst 22">
            <a:extLst>
              <a:ext uri="{FF2B5EF4-FFF2-40B4-BE49-F238E27FC236}">
                <a16:creationId xmlns:a16="http://schemas.microsoft.com/office/drawing/2014/main" id="{C267F431-C59A-4712-8FC7-CB55AFA31D1C}"/>
              </a:ext>
            </a:extLst>
          </p:cNvPr>
          <p:cNvSpPr txBox="1"/>
          <p:nvPr/>
        </p:nvSpPr>
        <p:spPr>
          <a:xfrm>
            <a:off x="3203630" y="3696846"/>
            <a:ext cx="1499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1</a:t>
            </a:r>
            <a:r>
              <a:rPr kumimoji="0" lang="sr-Cyrl-R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130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sr-Cyrl-R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Okvir za tekst 24">
            <a:extLst>
              <a:ext uri="{FF2B5EF4-FFF2-40B4-BE49-F238E27FC236}">
                <a16:creationId xmlns:a16="http://schemas.microsoft.com/office/drawing/2014/main" id="{875FB507-84D6-40CD-8A9D-00CA36D3519F}"/>
              </a:ext>
            </a:extLst>
          </p:cNvPr>
          <p:cNvSpPr txBox="1"/>
          <p:nvPr/>
        </p:nvSpPr>
        <p:spPr>
          <a:xfrm>
            <a:off x="139858" y="4941157"/>
            <a:ext cx="11895214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в) Колико 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 књига остало у књижари да је било 450 књига више и да је продато 450 књига више?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Okvir za tekst 26">
            <a:extLst>
              <a:ext uri="{FF2B5EF4-FFF2-40B4-BE49-F238E27FC236}">
                <a16:creationId xmlns:a16="http://schemas.microsoft.com/office/drawing/2014/main" id="{7A800723-3023-4229-B92B-6656A3014BA7}"/>
              </a:ext>
            </a:extLst>
          </p:cNvPr>
          <p:cNvSpPr txBox="1"/>
          <p:nvPr/>
        </p:nvSpPr>
        <p:spPr>
          <a:xfrm>
            <a:off x="385699" y="6088765"/>
            <a:ext cx="7076865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 књижари би остало 1580 књига.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Okvir za tekst 28">
            <a:extLst>
              <a:ext uri="{FF2B5EF4-FFF2-40B4-BE49-F238E27FC236}">
                <a16:creationId xmlns:a16="http://schemas.microsoft.com/office/drawing/2014/main" id="{455CC61D-4F28-481A-8603-8D7D45AACABE}"/>
              </a:ext>
            </a:extLst>
          </p:cNvPr>
          <p:cNvSpPr txBox="1"/>
          <p:nvPr/>
        </p:nvSpPr>
        <p:spPr>
          <a:xfrm>
            <a:off x="21501" y="2027681"/>
            <a:ext cx="7076865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 књижари 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остало 1580 књига.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9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  <p:bldP spid="20" grpId="0"/>
      <p:bldP spid="22" grpId="0"/>
      <p:bldP spid="23" grpId="0"/>
      <p:bldP spid="25" grpId="0"/>
      <p:bldP spid="27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kvir za tekst 7">
            <a:extLst>
              <a:ext uri="{FF2B5EF4-FFF2-40B4-BE49-F238E27FC236}">
                <a16:creationId xmlns:a16="http://schemas.microsoft.com/office/drawing/2014/main" id="{FC158160-4F62-4529-8A61-147E08199F07}"/>
              </a:ext>
            </a:extLst>
          </p:cNvPr>
          <p:cNvSpPr txBox="1"/>
          <p:nvPr/>
        </p:nvSpPr>
        <p:spPr>
          <a:xfrm>
            <a:off x="0" y="-477578"/>
            <a:ext cx="1220676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Okvir za tekst 11">
            <a:extLst>
              <a:ext uri="{FF2B5EF4-FFF2-40B4-BE49-F238E27FC236}">
                <a16:creationId xmlns:a16="http://schemas.microsoft.com/office/drawing/2014/main" id="{17CA1A7F-7FD7-4492-97C3-9CFE36085719}"/>
              </a:ext>
            </a:extLst>
          </p:cNvPr>
          <p:cNvSpPr txBox="1"/>
          <p:nvPr/>
        </p:nvSpPr>
        <p:spPr>
          <a:xfrm>
            <a:off x="2994315" y="3597236"/>
            <a:ext cx="28836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б) смањи за 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Okvir za tekst 1">
            <a:extLst>
              <a:ext uri="{FF2B5EF4-FFF2-40B4-BE49-F238E27FC236}">
                <a16:creationId xmlns:a16="http://schemas.microsoft.com/office/drawing/2014/main" id="{AF78EA2E-7D7B-4D83-99C5-6832108A126B}"/>
              </a:ext>
            </a:extLst>
          </p:cNvPr>
          <p:cNvSpPr txBox="1"/>
          <p:nvPr/>
        </p:nvSpPr>
        <p:spPr>
          <a:xfrm>
            <a:off x="114369" y="3597236"/>
            <a:ext cx="28803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а) повећа за 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61D26C18-FED9-4FBF-9E78-00B6A43BA457}"/>
              </a:ext>
            </a:extLst>
          </p:cNvPr>
          <p:cNvSpPr txBox="1"/>
          <p:nvPr/>
        </p:nvSpPr>
        <p:spPr>
          <a:xfrm>
            <a:off x="477788" y="1219900"/>
            <a:ext cx="74370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Заокружи слово испред тачног одговора.</a:t>
            </a:r>
          </a:p>
        </p:txBody>
      </p:sp>
      <p:sp>
        <p:nvSpPr>
          <p:cNvPr id="15" name="Okvir za tekst 14">
            <a:extLst>
              <a:ext uri="{FF2B5EF4-FFF2-40B4-BE49-F238E27FC236}">
                <a16:creationId xmlns:a16="http://schemas.microsoft.com/office/drawing/2014/main" id="{B59B2190-6BE5-4632-83F2-9BBC61BFCE2B}"/>
              </a:ext>
            </a:extLst>
          </p:cNvPr>
          <p:cNvSpPr txBox="1"/>
          <p:nvPr/>
        </p:nvSpPr>
        <p:spPr>
          <a:xfrm>
            <a:off x="138202" y="2038312"/>
            <a:ext cx="118608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Ако се умањеник 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повећа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за 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а умањилац 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смањи за 5,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тада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се разлика: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7" name="Okvir za tekst 16">
            <a:extLst>
              <a:ext uri="{FF2B5EF4-FFF2-40B4-BE49-F238E27FC236}">
                <a16:creationId xmlns:a16="http://schemas.microsoft.com/office/drawing/2014/main" id="{03CC2A40-2F45-4413-92E2-5438B480D9F5}"/>
              </a:ext>
            </a:extLst>
          </p:cNvPr>
          <p:cNvSpPr txBox="1"/>
          <p:nvPr/>
        </p:nvSpPr>
        <p:spPr>
          <a:xfrm>
            <a:off x="5864936" y="3597235"/>
            <a:ext cx="28836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в) повећа за 15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Okvir za tekst 17">
            <a:extLst>
              <a:ext uri="{FF2B5EF4-FFF2-40B4-BE49-F238E27FC236}">
                <a16:creationId xmlns:a16="http://schemas.microsoft.com/office/drawing/2014/main" id="{9AE2873D-A7B7-4731-9474-10140A7C7633}"/>
              </a:ext>
            </a:extLst>
          </p:cNvPr>
          <p:cNvSpPr txBox="1"/>
          <p:nvPr/>
        </p:nvSpPr>
        <p:spPr>
          <a:xfrm>
            <a:off x="8757928" y="3597234"/>
            <a:ext cx="28836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г) смањи за 15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Pravougaonik: sa zaobljenim uglovima 9">
            <a:extLst>
              <a:ext uri="{FF2B5EF4-FFF2-40B4-BE49-F238E27FC236}">
                <a16:creationId xmlns:a16="http://schemas.microsoft.com/office/drawing/2014/main" id="{E3DDA010-30E4-4DC2-BBE7-DCF6A3DB9C10}"/>
              </a:ext>
            </a:extLst>
          </p:cNvPr>
          <p:cNvSpPr/>
          <p:nvPr/>
        </p:nvSpPr>
        <p:spPr>
          <a:xfrm>
            <a:off x="405780" y="303500"/>
            <a:ext cx="2016224" cy="584775"/>
          </a:xfrm>
          <a:prstGeom prst="roundRect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НИВО</a:t>
            </a:r>
            <a:r>
              <a:rPr kumimoji="0" lang="sr-Cyrl-R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sr-Cyrl-R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BFE2562-A60E-43B2-B431-FE786B9F12D8}"/>
              </a:ext>
            </a:extLst>
          </p:cNvPr>
          <p:cNvSpPr/>
          <p:nvPr/>
        </p:nvSpPr>
        <p:spPr>
          <a:xfrm>
            <a:off x="5805989" y="3672387"/>
            <a:ext cx="576845" cy="584775"/>
          </a:xfrm>
          <a:prstGeom prst="ellipse">
            <a:avLst/>
          </a:prstGeom>
          <a:noFill/>
          <a:ln w="28575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03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17" grpId="0"/>
      <p:bldP spid="18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kvir za tekst 7">
            <a:extLst>
              <a:ext uri="{FF2B5EF4-FFF2-40B4-BE49-F238E27FC236}">
                <a16:creationId xmlns:a16="http://schemas.microsoft.com/office/drawing/2014/main" id="{FC158160-4F62-4529-8A61-147E08199F07}"/>
              </a:ext>
            </a:extLst>
          </p:cNvPr>
          <p:cNvSpPr txBox="1"/>
          <p:nvPr/>
        </p:nvSpPr>
        <p:spPr>
          <a:xfrm>
            <a:off x="0" y="-477578"/>
            <a:ext cx="1220676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Okvir za tekst 11">
            <a:extLst>
              <a:ext uri="{FF2B5EF4-FFF2-40B4-BE49-F238E27FC236}">
                <a16:creationId xmlns:a16="http://schemas.microsoft.com/office/drawing/2014/main" id="{17CA1A7F-7FD7-4492-97C3-9CFE36085719}"/>
              </a:ext>
            </a:extLst>
          </p:cNvPr>
          <p:cNvSpPr txBox="1"/>
          <p:nvPr/>
        </p:nvSpPr>
        <p:spPr>
          <a:xfrm>
            <a:off x="5086300" y="3286954"/>
            <a:ext cx="30277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б) смањи за 1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Okvir za tekst 1">
            <a:extLst>
              <a:ext uri="{FF2B5EF4-FFF2-40B4-BE49-F238E27FC236}">
                <a16:creationId xmlns:a16="http://schemas.microsoft.com/office/drawing/2014/main" id="{AF78EA2E-7D7B-4D83-99C5-6832108A126B}"/>
              </a:ext>
            </a:extLst>
          </p:cNvPr>
          <p:cNvSpPr txBox="1"/>
          <p:nvPr/>
        </p:nvSpPr>
        <p:spPr>
          <a:xfrm>
            <a:off x="405780" y="3271043"/>
            <a:ext cx="30277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а) повећа за 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Okvir za tekst 14">
            <a:extLst>
              <a:ext uri="{FF2B5EF4-FFF2-40B4-BE49-F238E27FC236}">
                <a16:creationId xmlns:a16="http://schemas.microsoft.com/office/drawing/2014/main" id="{B59B2190-6BE5-4632-83F2-9BBC61BFCE2B}"/>
              </a:ext>
            </a:extLst>
          </p:cNvPr>
          <p:cNvSpPr txBox="1"/>
          <p:nvPr/>
        </p:nvSpPr>
        <p:spPr>
          <a:xfrm>
            <a:off x="172947" y="1573031"/>
            <a:ext cx="118608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Ако</a:t>
            </a:r>
            <a:r>
              <a:rPr kumimoji="0" lang="sr-Latn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 умањеник смањи</a:t>
            </a:r>
            <a:r>
              <a:rPr kumimoji="0" lang="sr-Cyrl-R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100, а умањилац</a:t>
            </a:r>
            <a:r>
              <a:rPr kumimoji="0" lang="sr-Cyrl-R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повећа за  50, тада </a:t>
            </a:r>
            <a:r>
              <a:rPr kumimoji="0" lang="sr-Latn-R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sr-Latn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се разлика: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Okvir za tekst 16">
            <a:extLst>
              <a:ext uri="{FF2B5EF4-FFF2-40B4-BE49-F238E27FC236}">
                <a16:creationId xmlns:a16="http://schemas.microsoft.com/office/drawing/2014/main" id="{03CC2A40-2F45-4413-92E2-5438B480D9F5}"/>
              </a:ext>
            </a:extLst>
          </p:cNvPr>
          <p:cNvSpPr txBox="1"/>
          <p:nvPr/>
        </p:nvSpPr>
        <p:spPr>
          <a:xfrm>
            <a:off x="405780" y="3965413"/>
            <a:ext cx="38164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в) повећа за 100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Okvir za tekst 17">
            <a:extLst>
              <a:ext uri="{FF2B5EF4-FFF2-40B4-BE49-F238E27FC236}">
                <a16:creationId xmlns:a16="http://schemas.microsoft.com/office/drawing/2014/main" id="{9AE2873D-A7B7-4731-9474-10140A7C7633}"/>
              </a:ext>
            </a:extLst>
          </p:cNvPr>
          <p:cNvSpPr txBox="1"/>
          <p:nvPr/>
        </p:nvSpPr>
        <p:spPr>
          <a:xfrm>
            <a:off x="5144228" y="3947718"/>
            <a:ext cx="40855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г) смањи за 50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BFE2562-A60E-43B2-B431-FE786B9F12D8}"/>
              </a:ext>
            </a:extLst>
          </p:cNvPr>
          <p:cNvSpPr/>
          <p:nvPr/>
        </p:nvSpPr>
        <p:spPr>
          <a:xfrm>
            <a:off x="5014292" y="3297275"/>
            <a:ext cx="576064" cy="584775"/>
          </a:xfrm>
          <a:prstGeom prst="ellipse">
            <a:avLst/>
          </a:prstGeom>
          <a:noFill/>
          <a:ln w="28575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04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kvir za tekst 7">
            <a:extLst>
              <a:ext uri="{FF2B5EF4-FFF2-40B4-BE49-F238E27FC236}">
                <a16:creationId xmlns:a16="http://schemas.microsoft.com/office/drawing/2014/main" id="{FC158160-4F62-4529-8A61-147E08199F07}"/>
              </a:ext>
            </a:extLst>
          </p:cNvPr>
          <p:cNvSpPr txBox="1"/>
          <p:nvPr/>
        </p:nvSpPr>
        <p:spPr>
          <a:xfrm>
            <a:off x="0" y="-477578"/>
            <a:ext cx="1220676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sr-Latn-R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sr-Latn-R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D6000079-4158-4170-B7A4-22BE029494ED}"/>
              </a:ext>
            </a:extLst>
          </p:cNvPr>
          <p:cNvSpPr txBox="1"/>
          <p:nvPr/>
        </p:nvSpPr>
        <p:spPr>
          <a:xfrm>
            <a:off x="162720" y="460900"/>
            <a:ext cx="11692332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42779D8B-0E37-4EB7-9040-EE3898FCA82B}"/>
              </a:ext>
            </a:extLst>
          </p:cNvPr>
          <p:cNvSpPr txBox="1"/>
          <p:nvPr/>
        </p:nvSpPr>
        <p:spPr>
          <a:xfrm>
            <a:off x="300947" y="251705"/>
            <a:ext cx="77270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r>
              <a:rPr kumimoji="0" lang="sr-Cyrl-RS" sz="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Ако је</a:t>
            </a:r>
            <a:r>
              <a:rPr kumimoji="0" lang="sr-Latn-RS" sz="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sr-Latn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kumimoji="0" lang="sr-Cyrl-RS" sz="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sr-Latn-RS" sz="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sr-Cyrl-RS" sz="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sr-Latn-RS" sz="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2 500, </a:t>
            </a:r>
            <a:r>
              <a:rPr kumimoji="0" lang="sr-Cyrl-RS" sz="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одреди колико је: </a:t>
            </a:r>
            <a:r>
              <a:rPr lang="sr-Cyrl-RS" sz="32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Okvir za tekst 18">
            <a:extLst>
              <a:ext uri="{FF2B5EF4-FFF2-40B4-BE49-F238E27FC236}">
                <a16:creationId xmlns:a16="http://schemas.microsoft.com/office/drawing/2014/main" id="{488A79A2-8043-4D81-9480-B5C556D1D38D}"/>
              </a:ext>
            </a:extLst>
          </p:cNvPr>
          <p:cNvSpPr txBox="1"/>
          <p:nvPr/>
        </p:nvSpPr>
        <p:spPr>
          <a:xfrm>
            <a:off x="655778" y="1565763"/>
            <a:ext cx="4594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а)  (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kumimoji="0" lang="sr-Latn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sr-Cyrl-RS" sz="32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+100) </a:t>
            </a:r>
            <a:r>
              <a:rPr lang="sr-Latn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Latn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+ 200) 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 </a:t>
            </a:r>
            <a:r>
              <a:rPr kumimoji="0" lang="sr-Cyrl-R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Okvir za tekst 23">
            <a:extLst>
              <a:ext uri="{FF2B5EF4-FFF2-40B4-BE49-F238E27FC236}">
                <a16:creationId xmlns:a16="http://schemas.microsoft.com/office/drawing/2014/main" id="{B2B7C8DE-0FA4-4518-8D21-D69B4149D735}"/>
              </a:ext>
            </a:extLst>
          </p:cNvPr>
          <p:cNvSpPr txBox="1"/>
          <p:nvPr/>
        </p:nvSpPr>
        <p:spPr>
          <a:xfrm>
            <a:off x="4999161" y="1590957"/>
            <a:ext cx="12583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2 400</a:t>
            </a:r>
            <a:endParaRPr lang="en-US" dirty="0"/>
          </a:p>
        </p:txBody>
      </p:sp>
      <p:sp>
        <p:nvSpPr>
          <p:cNvPr id="10" name="Okvir za tekst 9">
            <a:extLst>
              <a:ext uri="{FF2B5EF4-FFF2-40B4-BE49-F238E27FC236}">
                <a16:creationId xmlns:a16="http://schemas.microsoft.com/office/drawing/2014/main" id="{71DC1CD5-5C8B-4C19-A939-BA0298A76691}"/>
              </a:ext>
            </a:extLst>
          </p:cNvPr>
          <p:cNvSpPr txBox="1"/>
          <p:nvPr/>
        </p:nvSpPr>
        <p:spPr>
          <a:xfrm>
            <a:off x="598424" y="2232018"/>
            <a:ext cx="4594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 (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kumimoji="0" lang="sr-Latn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sr-Latn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210</a:t>
            </a:r>
            <a:r>
              <a:rPr lang="sr-Cyrl-RS" sz="32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sr-Latn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Latn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200) 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 </a:t>
            </a:r>
            <a:r>
              <a:rPr kumimoji="0" lang="sr-Cyrl-R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Okvir za tekst 10">
            <a:extLst>
              <a:ext uri="{FF2B5EF4-FFF2-40B4-BE49-F238E27FC236}">
                <a16:creationId xmlns:a16="http://schemas.microsoft.com/office/drawing/2014/main" id="{C66CF220-B44F-4F59-A026-EB6C18B0982A}"/>
              </a:ext>
            </a:extLst>
          </p:cNvPr>
          <p:cNvSpPr txBox="1"/>
          <p:nvPr/>
        </p:nvSpPr>
        <p:spPr>
          <a:xfrm>
            <a:off x="607815" y="2915837"/>
            <a:ext cx="4594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sr-Cyrl-RS" sz="32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 (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kumimoji="0" lang="sr-Latn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sr-Cyrl-RS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sr-Cyrl-RS" sz="32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350) </a:t>
            </a:r>
            <a:r>
              <a:rPr lang="sr-Latn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Latn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100) 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 </a:t>
            </a:r>
            <a:r>
              <a:rPr kumimoji="0" lang="sr-Cyrl-R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Okvir za tekst 11">
            <a:extLst>
              <a:ext uri="{FF2B5EF4-FFF2-40B4-BE49-F238E27FC236}">
                <a16:creationId xmlns:a16="http://schemas.microsoft.com/office/drawing/2014/main" id="{D7ECEE06-A411-47FB-BDAC-7D7513AABDB1}"/>
              </a:ext>
            </a:extLst>
          </p:cNvPr>
          <p:cNvSpPr txBox="1"/>
          <p:nvPr/>
        </p:nvSpPr>
        <p:spPr>
          <a:xfrm>
            <a:off x="633198" y="3698700"/>
            <a:ext cx="43659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sr-Cyrl-RS" sz="32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 (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kumimoji="0" lang="sr-Latn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sr-Latn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</a:t>
            </a:r>
            <a:r>
              <a:rPr lang="sr-Cyrl-RS" sz="32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sr-Latn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Latn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+ 28) 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 </a:t>
            </a:r>
            <a:r>
              <a:rPr kumimoji="0" lang="sr-Cyrl-R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23005A16-AC9C-431E-8987-7F4B7DB9A699}"/>
              </a:ext>
            </a:extLst>
          </p:cNvPr>
          <p:cNvSpPr txBox="1"/>
          <p:nvPr/>
        </p:nvSpPr>
        <p:spPr>
          <a:xfrm>
            <a:off x="4999161" y="2225254"/>
            <a:ext cx="12583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2 490</a:t>
            </a:r>
            <a:endParaRPr lang="en-US" dirty="0"/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id="{D7666A43-8330-4481-81BA-A2E6BB8273C2}"/>
              </a:ext>
            </a:extLst>
          </p:cNvPr>
          <p:cNvSpPr txBox="1"/>
          <p:nvPr/>
        </p:nvSpPr>
        <p:spPr>
          <a:xfrm>
            <a:off x="5193026" y="2909073"/>
            <a:ext cx="12583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2 950</a:t>
            </a:r>
            <a:endParaRPr lang="en-US" dirty="0"/>
          </a:p>
        </p:txBody>
      </p:sp>
      <p:sp>
        <p:nvSpPr>
          <p:cNvPr id="9" name="Okvir za tekst 8">
            <a:extLst>
              <a:ext uri="{FF2B5EF4-FFF2-40B4-BE49-F238E27FC236}">
                <a16:creationId xmlns:a16="http://schemas.microsoft.com/office/drawing/2014/main" id="{B58CAFA5-3DDB-40B4-851D-0B619B4D604B}"/>
              </a:ext>
            </a:extLst>
          </p:cNvPr>
          <p:cNvSpPr txBox="1"/>
          <p:nvPr/>
        </p:nvSpPr>
        <p:spPr>
          <a:xfrm>
            <a:off x="4654252" y="3691936"/>
            <a:ext cx="12583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5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10" grpId="0"/>
      <p:bldP spid="11" grpId="0"/>
      <p:bldP spid="12" grpId="0"/>
      <p:bldP spid="4" grpId="0"/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kvir za tekst 7">
            <a:extLst>
              <a:ext uri="{FF2B5EF4-FFF2-40B4-BE49-F238E27FC236}">
                <a16:creationId xmlns:a16="http://schemas.microsoft.com/office/drawing/2014/main" id="{FC158160-4F62-4529-8A61-147E08199F07}"/>
              </a:ext>
            </a:extLst>
          </p:cNvPr>
          <p:cNvSpPr txBox="1"/>
          <p:nvPr/>
        </p:nvSpPr>
        <p:spPr>
          <a:xfrm>
            <a:off x="3358108" y="0"/>
            <a:ext cx="619268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sr-Latn-R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Задаци за самостални рад</a:t>
            </a:r>
            <a:r>
              <a:rPr lang="sr-Latn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kvir za tekst 1">
            <a:extLst>
              <a:ext uri="{FF2B5EF4-FFF2-40B4-BE49-F238E27FC236}">
                <a16:creationId xmlns:a16="http://schemas.microsoft.com/office/drawing/2014/main" id="{B18CF1D0-600B-4921-BFD0-9C391EE43FE4}"/>
              </a:ext>
            </a:extLst>
          </p:cNvPr>
          <p:cNvSpPr txBox="1"/>
          <p:nvPr/>
        </p:nvSpPr>
        <p:spPr>
          <a:xfrm>
            <a:off x="87088" y="1988840"/>
            <a:ext cx="737547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Радна свеска </a:t>
            </a:r>
            <a:r>
              <a:rPr lang="sr-Cyrl-R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стр. 40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sr-Cyrl-R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атак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и 62.</a:t>
            </a:r>
            <a:endParaRPr lang="sr-Cyrl-R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8A95E0B-EAC7-4BF3-BD2A-C168D07BC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588" y="1772816"/>
            <a:ext cx="4098032" cy="2785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516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0</TotalTime>
  <Words>366</Words>
  <Application>Microsoft Office PowerPoint</Application>
  <PresentationFormat>Prilagođavanje</PresentationFormat>
  <Paragraphs>47</Paragraphs>
  <Slides>7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3" baseType="lpstr">
      <vt:lpstr>Arial</vt:lpstr>
      <vt:lpstr>Consolas</vt:lpstr>
      <vt:lpstr>Corbel</vt:lpstr>
      <vt:lpstr>Times New Roman</vt:lpstr>
      <vt:lpstr>Wingdings</vt:lpstr>
      <vt:lpstr>Chalkboard 16x9</vt:lpstr>
      <vt:lpstr>Непромјенљивост разлике и примјена (вјежбање)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РЈЕШАВАЊЕ ЗАДАТАКА САСТАВЉАЊЕМ ИЗРАЗА</dc:title>
  <dc:creator>marina_uciteljica@yahoo.com</dc:creator>
  <cp:lastModifiedBy>Dragana Brkić</cp:lastModifiedBy>
  <cp:revision>127</cp:revision>
  <dcterms:created xsi:type="dcterms:W3CDTF">2020-05-22T22:05:26Z</dcterms:created>
  <dcterms:modified xsi:type="dcterms:W3CDTF">2020-11-07T15:27:10Z</dcterms:modified>
</cp:coreProperties>
</file>