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5" r:id="rId10"/>
    <p:sldId id="266" r:id="rId11"/>
    <p:sldId id="267" r:id="rId12"/>
    <p:sldId id="268" r:id="rId13"/>
    <p:sldId id="26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60692-87D0-4AAD-95C6-A292F19FD58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38AC8-0BD9-4AE6-B931-5C20DC12F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27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38AC8-0BD9-4AE6-B931-5C20DC12FE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074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7351EC-9926-486E-85A9-ADCD01C5AFF8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44E4F12-7430-4FFD-AC35-5AADABAAB3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pn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jpeg"/><Relationship Id="rId4" Type="http://schemas.openxmlformats.org/officeDocument/2006/relationships/image" Target="../media/image21.png"/><Relationship Id="rId9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09750"/>
            <a:ext cx="7772400" cy="1219200"/>
          </a:xfrm>
        </p:spPr>
        <p:txBody>
          <a:bodyPr>
            <a:normAutofit/>
          </a:bodyPr>
          <a:lstStyle/>
          <a:p>
            <a:r>
              <a:rPr lang="sr-Cyrl-RS" sz="4800" b="1" dirty="0" smtClean="0">
                <a:solidFill>
                  <a:schemeClr val="tx1"/>
                </a:solidFill>
                <a:latin typeface="Arial Narrow" pitchFamily="34" charset="0"/>
              </a:rPr>
              <a:t>ПОНАВЉАЊЕ ГРАДИВА</a:t>
            </a:r>
            <a:endParaRPr lang="en-US" sz="4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1950"/>
            <a:ext cx="6400800" cy="1447800"/>
          </a:xfrm>
        </p:spPr>
        <p:txBody>
          <a:bodyPr/>
          <a:lstStyle/>
          <a:p>
            <a:pPr algn="l"/>
            <a:r>
              <a:rPr lang="sr-Cyrl-RS" b="1" dirty="0">
                <a:solidFill>
                  <a:schemeClr val="tx1"/>
                </a:solidFill>
                <a:latin typeface="Arial Narrow" pitchFamily="34" charset="0"/>
              </a:rPr>
              <a:t>Разред: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VI</a:t>
            </a:r>
            <a:endParaRPr lang="sr-Latn-RS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r>
              <a:rPr lang="sr-Cyrl-RS" b="1" dirty="0">
                <a:solidFill>
                  <a:schemeClr val="tx1"/>
                </a:solidFill>
                <a:latin typeface="Arial Narrow" pitchFamily="34" charset="0"/>
              </a:rPr>
              <a:t>Предмет: Основи информатике</a:t>
            </a:r>
          </a:p>
          <a:p>
            <a:pPr algn="l"/>
            <a:r>
              <a:rPr lang="sr-Cyrl-RS" b="1" dirty="0">
                <a:solidFill>
                  <a:schemeClr val="tx1"/>
                </a:solidFill>
                <a:latin typeface="Arial Narrow" pitchFamily="34" charset="0"/>
              </a:rPr>
              <a:t>Тема: </a:t>
            </a:r>
            <a:r>
              <a:rPr lang="sr-Cyrl-RS" b="1" dirty="0" smtClean="0">
                <a:solidFill>
                  <a:schemeClr val="tx1"/>
                </a:solidFill>
                <a:latin typeface="Arial Narrow" pitchFamily="34" charset="0"/>
              </a:rPr>
              <a:t>ОСНОВНИ ИНТЕРНЕТ СЕРВИСИ</a:t>
            </a:r>
            <a:endParaRPr lang="sr-Cyrl-RS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6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7940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E-mail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адреса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7750"/>
            <a:ext cx="8153400" cy="35814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Сваки корисник има своју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E-mail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адресу која се сатоји од :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корисничког имена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знака „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@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“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Домена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Примјер :  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skolskicas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@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</a:rPr>
              <a:t>gmail.com</a:t>
            </a:r>
            <a:endParaRPr lang="sr-Cyrl-RS" dirty="0" smtClean="0">
              <a:solidFill>
                <a:schemeClr val="accent3">
                  <a:lumMod val="75000"/>
                </a:schemeClr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1672644"/>
            <a:ext cx="2549793" cy="293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22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717804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Остали интернет сервиси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23950"/>
            <a:ext cx="8686800" cy="350242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Дискусионе групе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(Newsgroups)</a:t>
            </a:r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Причаонице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(Chat)</a:t>
            </a:r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FTP (File Transfer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Protokol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Телнет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Друштвене мреже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486150"/>
            <a:ext cx="1223962" cy="12239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3409950"/>
            <a:ext cx="1528762" cy="15287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3712" y="3486150"/>
            <a:ext cx="2924175" cy="15209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3762" y="3629228"/>
            <a:ext cx="1900238" cy="1148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6288" y="947804"/>
            <a:ext cx="1847850" cy="11620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6950" y="1852908"/>
            <a:ext cx="3067050" cy="14859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0435" y="2073767"/>
            <a:ext cx="2619778" cy="10441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3553586"/>
            <a:ext cx="1223962" cy="122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7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565404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Злоупотреба кориштења интернета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23950"/>
            <a:ext cx="8382000" cy="3470672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Најчешћи</a:t>
            </a:r>
            <a:r>
              <a:rPr lang="sr-Cyrl-RS" dirty="0" smtClean="0"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облици злоупотребе дјеце на интернету</a:t>
            </a:r>
            <a:r>
              <a:rPr lang="sr-Cyrl-R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</a:rPr>
              <a:t>Трафикинг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</a:rPr>
              <a:t>Крађа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</a:rPr>
              <a:t>Сугестија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</a:rPr>
              <a:t>Вршњачко насиље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257550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1657350"/>
            <a:ext cx="2209800" cy="2066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2800" y="1777693"/>
            <a:ext cx="3309052" cy="253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59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14350"/>
            <a:ext cx="8305800" cy="4080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 </a:t>
            </a: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 Narrow" pitchFamily="34" charset="0"/>
            </a:endParaRPr>
          </a:p>
          <a:p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1175004"/>
          </a:xfrm>
        </p:spPr>
        <p:txBody>
          <a:bodyPr>
            <a:normAutofit/>
          </a:bodyPr>
          <a:lstStyle/>
          <a:p>
            <a:r>
              <a:rPr lang="sr-Cyrl-RS" dirty="0" smtClean="0"/>
              <a:t>СРЕТАН РАСПУСТ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809750"/>
            <a:ext cx="4381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40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5950"/>
            <a:ext cx="7408333" cy="258802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Рачунарска мрежа представља везу рачунара и других уређаја који међусобно комуницирају и дијеле податке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Интернет је рачунарска мрежа милиона међусобно повезаних рачунара и других уређаја широм свијета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Настанак интернета се везује за шездесете године 20. вијека и настанак мреже </a:t>
            </a:r>
            <a:r>
              <a:rPr lang="sr-Latn-RS" b="1" dirty="0" smtClean="0">
                <a:solidFill>
                  <a:schemeClr val="tx1"/>
                </a:solidFill>
                <a:latin typeface="Arial Narrow" pitchFamily="34" charset="0"/>
              </a:rPr>
              <a:t>ARPA</a:t>
            </a:r>
            <a:endParaRPr lang="en-US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61950"/>
            <a:ext cx="8229600" cy="939546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chemeClr val="tx1"/>
                </a:solidFill>
                <a:latin typeface="Arial Narrow" pitchFamily="34" charset="0"/>
              </a:rPr>
              <a:t>НАСТАНАК И ЗНАЧАЈ ИНТЕРНЕТА</a:t>
            </a:r>
            <a:endParaRPr lang="en-US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6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>
                <a:solidFill>
                  <a:schemeClr val="tx1"/>
                </a:solidFill>
                <a:latin typeface="Arial Narrow" pitchFamily="34" charset="0"/>
              </a:rPr>
              <a:t>Значај интернета се огледа у:</a:t>
            </a: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52550"/>
            <a:ext cx="7823201" cy="324207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Брзом приступу информацијама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Преносу докумената уз минималне трошкове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Отворености и распрострањености информација</a:t>
            </a:r>
            <a:endParaRPr lang="sr-Cyrl-RS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Послованју путем интернета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Учењу на даљину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2724150"/>
            <a:ext cx="3505200" cy="191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98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95350"/>
            <a:ext cx="7747001" cy="369927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1. </a:t>
            </a: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И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нтернет приступ телефоном – енгл. 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Dial-up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    2. ISDN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    3. ADSL</a:t>
            </a:r>
          </a:p>
          <a:p>
            <a:pPr marL="0" indent="0">
              <a:buNone/>
            </a:pPr>
            <a:r>
              <a:rPr lang="sr-Latn-R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   4.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Бежични приступ интернету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5. Сателитски приступ интернету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6. Кабловски приступ интернету</a:t>
            </a:r>
            <a:endParaRPr lang="sr-Latn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641604"/>
          </a:xfrm>
        </p:spPr>
        <p:txBody>
          <a:bodyPr>
            <a:normAutofit/>
          </a:bodyPr>
          <a:lstStyle/>
          <a:p>
            <a:pPr algn="l"/>
            <a:r>
              <a:rPr lang="sr-Cyrl-RS" sz="3200" dirty="0" smtClean="0">
                <a:solidFill>
                  <a:schemeClr val="tx1"/>
                </a:solidFill>
                <a:latin typeface="Arial Narrow" pitchFamily="34" charset="0"/>
              </a:rPr>
              <a:t>Начини повезивања на интернет:</a:t>
            </a: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571750"/>
            <a:ext cx="45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2075855"/>
            <a:ext cx="37846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80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641604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Интернет сервиси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19150"/>
            <a:ext cx="8229600" cy="41148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Интернет сервиси престављају различите врсте услуга које интернет нуди својим корисницима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Постоји више врста интернет сервиса :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1.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WWW (World Wide Web)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2.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Електронска пошта (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E-mail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3.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Дискусионе групе</a:t>
            </a: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4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Telnet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5.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FTP (File Transfer Protocol)</a:t>
            </a:r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</a:rPr>
              <a:t>    6.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Причаоница (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Chat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итд.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400" y="1398968"/>
            <a:ext cx="2618177" cy="1447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2812" y="2222142"/>
            <a:ext cx="1269651" cy="12640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2700933"/>
            <a:ext cx="2301705" cy="7852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3638548"/>
            <a:ext cx="2462212" cy="1298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3476759"/>
            <a:ext cx="1722213" cy="154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87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819150"/>
            <a:ext cx="7814732" cy="3318272"/>
          </a:xfrm>
        </p:spPr>
        <p:txBody>
          <a:bodyPr>
            <a:normAutofit fontScale="925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Најатрактивнији и најкориснији сервис на интернету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Омогућава брз приступ информацијама у облику веб докумената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Веб страница је спој текста, слике, анимације  и звука на једном мјесту 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Хипертекст преставља податке који садрже показиваче (линкове) на друге документе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Програм за читање хипертекст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докумената зове се веб читач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56540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Narrow" pitchFamily="34" charset="0"/>
              </a:rPr>
              <a:t>WWW (World Wide Web)</a:t>
            </a:r>
            <a:endParaRPr lang="en-US" sz="3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2876550"/>
            <a:ext cx="2667000" cy="175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56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565404"/>
          </a:xfrm>
        </p:spPr>
        <p:txBody>
          <a:bodyPr>
            <a:noAutofit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Arial Narrow" pitchFamily="34" charset="0"/>
              </a:rPr>
              <a:t>ВЕБ АДРЕСА</a:t>
            </a: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405" y="417194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5136" y="819151"/>
            <a:ext cx="8490264" cy="41910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Сваки документ на интернету има своју адресу, која преставља јединствену локацију ресурса –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URL (Uniform Resource Locator).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Она омогућава да се пронађу документи, тј.  </a:t>
            </a: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жељене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веб странице</a:t>
            </a: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Arial Narrow" pitchFamily="34" charset="0"/>
              </a:rPr>
              <a:t>https</a:t>
            </a:r>
            <a:r>
              <a:rPr lang="en-US" dirty="0">
                <a:solidFill>
                  <a:srgbClr val="0070C0"/>
                </a:solidFill>
                <a:latin typeface="Arial Narrow" pitchFamily="34" charset="0"/>
              </a:rPr>
              <a:t>://</a:t>
            </a:r>
            <a:r>
              <a:rPr lang="en-US" dirty="0" smtClean="0">
                <a:solidFill>
                  <a:srgbClr val="0070C0"/>
                </a:solidFill>
                <a:latin typeface="Arial Narrow" pitchFamily="34" charset="0"/>
              </a:rPr>
              <a:t>www.rpz-rs.org</a:t>
            </a:r>
            <a:r>
              <a:rPr lang="sr-Cyrl-RS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- примјер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URL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адресе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https://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- протокол за пренос података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www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– име веб сервера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rpz-rs.org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– домен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Домен је дио хијерархије именовања у мрежи.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Три најпознатија домена су .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COM, .NET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и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.ORG</a:t>
            </a:r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219075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508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184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14350"/>
            <a:ext cx="8382000" cy="4343399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Веб читачи су програми намјењени читању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HTML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докумената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Најпознатији веб читачи су :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Mozzila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Firefox, Google Chrome, Safari, Opera, Microsoft Edge ...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Веб претраживач је интернет сервис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ч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ија сврха је тражење информација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на интернету и то углавном задавањем кључних ријечи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Најпознатији претраживачи су: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Google, Bing, Yahoo …</a:t>
            </a:r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5993" y="1428750"/>
            <a:ext cx="3687651" cy="13115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4019550"/>
            <a:ext cx="2205991" cy="9191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8957" y="4012448"/>
            <a:ext cx="2088274" cy="84595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400" y="3888581"/>
            <a:ext cx="23622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36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71550"/>
            <a:ext cx="7899401" cy="3623072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Електронска пошта (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E-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mail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) је најстарија и најчешће кориштена интернет услуга.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Webmail-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услуга електронске поште којој се приступа преко веб читача.</a:t>
            </a:r>
            <a:endParaRPr lang="en-U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Најпопуларнији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Webmail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сервиси су :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Gmail, 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Yahoo!mail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, Outlook email.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641604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solidFill>
                  <a:schemeClr val="tx1"/>
                </a:solidFill>
                <a:latin typeface="Arial Narrow" pitchFamily="34" charset="0"/>
              </a:rPr>
              <a:t>E-MAIL</a:t>
            </a:r>
            <a:endParaRPr lang="en-US" sz="32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3454221"/>
            <a:ext cx="2952750" cy="1552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199" y="3567112"/>
            <a:ext cx="1856589" cy="1390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0969" y="1428750"/>
            <a:ext cx="914400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3790950"/>
            <a:ext cx="2542055" cy="99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55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811</TotalTime>
  <Words>483</Words>
  <Application>Microsoft Office PowerPoint</Application>
  <PresentationFormat>On-screen Show (16:9)</PresentationFormat>
  <Paragraphs>82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ПОНАВЉАЊЕ ГРАДИВА</vt:lpstr>
      <vt:lpstr>НАСТАНАК И ЗНАЧАЈ ИНТЕРНЕТА</vt:lpstr>
      <vt:lpstr>Значај интернета се огледа у:</vt:lpstr>
      <vt:lpstr>Начини повезивања на интернет:</vt:lpstr>
      <vt:lpstr>Интернет сервиси</vt:lpstr>
      <vt:lpstr>WWW (World Wide Web)</vt:lpstr>
      <vt:lpstr>ВЕБ АДРЕСА</vt:lpstr>
      <vt:lpstr>Slide 8</vt:lpstr>
      <vt:lpstr>E-MAIL</vt:lpstr>
      <vt:lpstr>E-mail адреса</vt:lpstr>
      <vt:lpstr>Остали интернет сервиси</vt:lpstr>
      <vt:lpstr>Злоупотреба кориштења интернета</vt:lpstr>
      <vt:lpstr>СРЕТАН РАСПУСТ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 СА ФУНКЦИЈАМА</dc:title>
  <dc:creator>ZMAJ</dc:creator>
  <cp:lastModifiedBy>Aleksandra Stankovic</cp:lastModifiedBy>
  <cp:revision>48</cp:revision>
  <dcterms:created xsi:type="dcterms:W3CDTF">2020-04-25T17:41:33Z</dcterms:created>
  <dcterms:modified xsi:type="dcterms:W3CDTF">2020-06-02T06:11:11Z</dcterms:modified>
</cp:coreProperties>
</file>