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5" r:id="rId10"/>
    <p:sldId id="264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08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103D-C6DB-4C7A-91F2-3C4381802B78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ED476-AEED-4F1B-A31E-60C2AFE05A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643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103D-C6DB-4C7A-91F2-3C4381802B78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ED476-AEED-4F1B-A31E-60C2AFE05A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121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103D-C6DB-4C7A-91F2-3C4381802B78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ED476-AEED-4F1B-A31E-60C2AFE05A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45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103D-C6DB-4C7A-91F2-3C4381802B78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ED476-AEED-4F1B-A31E-60C2AFE05A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182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103D-C6DB-4C7A-91F2-3C4381802B78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ED476-AEED-4F1B-A31E-60C2AFE05A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36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103D-C6DB-4C7A-91F2-3C4381802B78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ED476-AEED-4F1B-A31E-60C2AFE05A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19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103D-C6DB-4C7A-91F2-3C4381802B78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ED476-AEED-4F1B-A31E-60C2AFE05A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789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103D-C6DB-4C7A-91F2-3C4381802B78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ED476-AEED-4F1B-A31E-60C2AFE05A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30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103D-C6DB-4C7A-91F2-3C4381802B78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ED476-AEED-4F1B-A31E-60C2AFE05A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214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103D-C6DB-4C7A-91F2-3C4381802B78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ED476-AEED-4F1B-A31E-60C2AFE05A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46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103D-C6DB-4C7A-91F2-3C4381802B78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ED476-AEED-4F1B-A31E-60C2AFE05A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308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2103D-C6DB-4C7A-91F2-3C4381802B78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ED476-AEED-4F1B-A31E-60C2AFE05A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658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C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ЛЕКТИРА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53040" y="3933056"/>
            <a:ext cx="6400800" cy="1752600"/>
          </a:xfrm>
        </p:spPr>
        <p:txBody>
          <a:bodyPr/>
          <a:lstStyle/>
          <a:p>
            <a:r>
              <a:rPr lang="sr-Cyrl-C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* СИСТЕМАТИЗАЦИЈА *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365104"/>
            <a:ext cx="1747418" cy="1693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4363" y="669925"/>
            <a:ext cx="1952625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235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CS" sz="3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А, лектире које вас чекају у деветом разреду су....</a:t>
            </a:r>
            <a:endParaRPr lang="en-US" sz="3600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BA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Иво Андрић: </a:t>
            </a:r>
            <a:r>
              <a:rPr lang="sr-Cyrl-BA" sz="24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Избор приповиједака....</a:t>
            </a:r>
            <a:r>
              <a:rPr lang="sr-Cyrl-BA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BA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BA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Иван Г. Ковачић: </a:t>
            </a:r>
            <a:r>
              <a:rPr lang="sr-Cyrl-BA" sz="24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Јама.....</a:t>
            </a:r>
            <a:r>
              <a:rPr lang="sr-Cyrl-BA" sz="24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поема</a:t>
            </a:r>
            <a:r>
              <a:rPr lang="sr-Cyrl-BA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BA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BA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sr-Cyrl-BA" sz="24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Latn-CS" sz="24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С.</a:t>
            </a:r>
            <a:r>
              <a:rPr lang="sr-Latn-CS" sz="24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Егзипери</a:t>
            </a:r>
            <a:r>
              <a:rPr lang="sr-Cyrl-BA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BA" sz="24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Мали </a:t>
            </a:r>
            <a:r>
              <a:rPr lang="sr-Cyrl-BA" sz="24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</a:t>
            </a:r>
            <a:r>
              <a:rPr lang="sr-Cyrl-BA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BA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BA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Избор из савремене српске поезије и </a:t>
            </a:r>
            <a:r>
              <a:rPr lang="sr-Cyrl-BA" sz="24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прозе...</a:t>
            </a:r>
            <a:r>
              <a:rPr lang="sr-Cyrl-BA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BA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BA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Радоје Домановић</a:t>
            </a:r>
            <a:r>
              <a:rPr lang="sr-Cyrl-BA" sz="24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r-Latn-CS" sz="24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Марко </a:t>
            </a:r>
            <a:r>
              <a:rPr lang="sr-Cyrl-BA" sz="24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Краљевић </a:t>
            </a:r>
            <a:r>
              <a:rPr lang="sr-Cyrl-BA" sz="24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поново</a:t>
            </a:r>
            <a:r>
              <a:rPr lang="sr-Latn-CS" sz="24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међу Србима</a:t>
            </a:r>
            <a:r>
              <a:rPr lang="sr-Cyrl-BA" sz="24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....</a:t>
            </a:r>
            <a:r>
              <a:rPr lang="sr-Cyrl-BA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BA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BA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Б. </a:t>
            </a:r>
            <a:r>
              <a:rPr lang="sr-Cyrl-BA" sz="24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Нушић</a:t>
            </a:r>
            <a:r>
              <a:rPr lang="sr-Latn-CS" sz="24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r-Cyrl-BA" sz="24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Аутобиографија</a:t>
            </a:r>
            <a:r>
              <a:rPr lang="sr-Cyrl-BA" sz="24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......</a:t>
            </a:r>
          </a:p>
          <a:p>
            <a:endParaRPr lang="sr-Cyrl-BA" sz="2400" i="1" dirty="0" smtClean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BA" sz="24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Прекрасна дјела, можда одлучите да изаберете једно дјело и да га прочитате у току распуста........</a:t>
            </a:r>
            <a:endParaRPr lang="sr-Cyrl-BA" sz="2400" i="1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BA" sz="2000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sr-Cyrl-BA" sz="2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/>
            </a:r>
            <a:br>
              <a:rPr lang="sr-Cyrl-BA" sz="2000" dirty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endParaRPr lang="en-US" sz="20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28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32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Читајте, одмарајте и говорите српски....</a:t>
            </a:r>
            <a:endParaRPr lang="en-US" sz="3200" dirty="0">
              <a:solidFill>
                <a:schemeClr val="accent4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C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C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„И говори лепо, српски к`о и ја,</a:t>
            </a:r>
          </a:p>
          <a:p>
            <a:pPr marL="0" indent="0">
              <a:buNone/>
            </a:pPr>
            <a:r>
              <a:rPr lang="sr-Cyrl-CS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Да ти се анђели с неба насмеше,</a:t>
            </a:r>
          </a:p>
          <a:p>
            <a:pPr marL="0" indent="0">
              <a:buNone/>
            </a:pPr>
            <a:r>
              <a:rPr lang="sr-Cyrl-CS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Српски језик је као поезија,</a:t>
            </a:r>
          </a:p>
          <a:p>
            <a:pPr marL="0" indent="0">
              <a:buNone/>
            </a:pPr>
            <a:r>
              <a:rPr lang="sr-Cyrl-CS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Само птице – певају лепше.“</a:t>
            </a:r>
          </a:p>
          <a:p>
            <a:pPr marL="0" indent="0">
              <a:buNone/>
            </a:pPr>
            <a:endParaRPr lang="sr-Cyrl-CS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C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Добрица Ерић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0" name="Picture 4" descr="C:\Program Files\Microsoft Office\MEDIA\CAGCAT10\j029889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827046"/>
            <a:ext cx="1806854" cy="1578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337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CS" sz="4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ХВАЛА НА ПАЖЊИ....</a:t>
            </a:r>
            <a:endParaRPr lang="en-US" sz="4800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CS" sz="4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СРЕЋАН РАСПУСТ...</a:t>
            </a:r>
            <a:endParaRPr lang="en-US" sz="4800" dirty="0">
              <a:solidFill>
                <a:schemeClr val="accent3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07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dirty="0" smtClean="0"/>
              <a:t> </a:t>
            </a:r>
            <a:r>
              <a:rPr lang="sr-Cyrl-C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Зашто треба читати  књиге?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r-Cyrl-C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Зато што оне човјеку пружају уживање , у његов живот уносе љепоту и чине га бољим. Пријатно нам је када се са њима дружимо. Књиге богате машту, шире видике, уче мудрости.</a:t>
            </a:r>
          </a:p>
          <a:p>
            <a:r>
              <a:rPr lang="sr-Cyrl-C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Оне нуде ново богатство ријечи, а ријечи су најмоћније човјеково оруђе и оружје.</a:t>
            </a:r>
            <a:endParaRPr lang="en-US" sz="2000" dirty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CS" sz="24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Често се култура једног човјека мјери по томе колико је добрих књига прочитао, па се каже да је начитан или веома начитан, што значи – образован, културан</a:t>
            </a:r>
            <a:r>
              <a:rPr lang="sr-Cyrl-CS" sz="2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C:\Program Files\Microsoft Office\MEDIA\CAGCAT10\j029774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4568825"/>
            <a:ext cx="1851025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Program Files\Microsoft Office\MEDIA\CAGCAT10\j029889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8" y="4818063"/>
            <a:ext cx="1806575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7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 читате књигу – обавезно водите дневник читања....</a:t>
            </a:r>
            <a:r>
              <a:rPr lang="sr-Cyrl-CS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/>
            </a:r>
            <a:br>
              <a:rPr lang="sr-Cyrl-CS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r>
              <a:rPr lang="sr-Cyrl-CS" sz="28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/>
            </a:r>
            <a:br>
              <a:rPr lang="sr-Cyrl-CS" sz="2800" dirty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endParaRPr lang="en-US" sz="28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24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Због чега је важно водити дневник читања?</a:t>
            </a:r>
          </a:p>
          <a:p>
            <a:endParaRPr lang="sr-Cyrl-CS" sz="2400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CS" sz="24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Једно добро дјело је прочитати књигу, друго добро дјело је размишљати о њој, а треће је записати своја запажања и занимљиве дијелове из ње.</a:t>
            </a:r>
          </a:p>
          <a:p>
            <a:endParaRPr lang="sr-Cyrl-CS" sz="2400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CS" sz="24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Дневник читања може постати лијеп споменар и  занимљива прича о нашем развоју.</a:t>
            </a:r>
            <a:endParaRPr lang="en-US" sz="2400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9" name="Picture 7" descr="C:\Program Files\Microsoft Office\MEDIA\CAGCAT10\j0090386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825933"/>
            <a:ext cx="2051370" cy="1803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92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 се води дневник читања?</a:t>
            </a:r>
            <a:endParaRPr lang="en-US" sz="3200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Cyrl-CS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Набави свеску чвршћих корица од сто </a:t>
            </a:r>
            <a:r>
              <a:rPr lang="sr-Cyrl-CS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страница</a:t>
            </a:r>
            <a:endParaRPr lang="en-US" sz="2800" dirty="0" smtClean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Cyrl-CS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(за један разред или за више разреда).</a:t>
            </a:r>
          </a:p>
          <a:p>
            <a:pPr algn="just"/>
            <a:r>
              <a:rPr lang="sr-Cyrl-CS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Можеш и да је украсиш.</a:t>
            </a:r>
          </a:p>
          <a:p>
            <a:pPr algn="just"/>
            <a:r>
              <a:rPr lang="sr-Cyrl-CS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Упиши наслов, своје име, адресу, нацртај нешто....</a:t>
            </a:r>
          </a:p>
          <a:p>
            <a:pPr algn="just"/>
            <a:r>
              <a:rPr lang="sr-Cyrl-CS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А, затим...слиједе подаци о књизи.....</a:t>
            </a:r>
            <a:endParaRPr lang="en-US" sz="2800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C:\Program Files\Microsoft Office\MEDIA\CAGCAT10\j021658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509120"/>
            <a:ext cx="1609344" cy="1807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180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Цитат.....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C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</a:t>
            </a:r>
            <a:r>
              <a:rPr lang="sr-Cyrl-C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„При читању,</a:t>
            </a:r>
          </a:p>
          <a:p>
            <a:pPr marL="0" indent="0">
              <a:buNone/>
            </a:pPr>
            <a:r>
              <a:rPr lang="sr-Cyrl-C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човек мора </a:t>
            </a:r>
            <a:r>
              <a:rPr lang="sr-Cyrl-C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водити </a:t>
            </a:r>
            <a:r>
              <a:rPr lang="sr-Cyrl-C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белешке,</a:t>
            </a:r>
          </a:p>
          <a:p>
            <a:pPr marL="0" indent="0">
              <a:buNone/>
            </a:pPr>
            <a:r>
              <a:rPr lang="sr-Cyrl-CS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читати без </a:t>
            </a:r>
            <a:r>
              <a:rPr lang="sr-Cyrl-C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бележака ,</a:t>
            </a:r>
            <a:endParaRPr lang="sr-Cyrl-CS" dirty="0" smtClean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CS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исто је што и читати на једно око“ .</a:t>
            </a:r>
          </a:p>
          <a:p>
            <a:pPr marL="0" indent="0">
              <a:buNone/>
            </a:pPr>
            <a:r>
              <a:rPr lang="sr-Cyrl-CS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</a:p>
          <a:p>
            <a:pPr marL="0" indent="0">
              <a:buNone/>
            </a:pPr>
            <a:r>
              <a:rPr lang="sr-Cyrl-CS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Иво Андрић</a:t>
            </a:r>
          </a:p>
          <a:p>
            <a:pPr marL="0" indent="0">
              <a:buNone/>
            </a:pPr>
            <a:endParaRPr lang="sr-Cyrl-CS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endParaRPr lang="sr-Cyrl-CS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6146" name="Picture 2" descr="C:\Program Files\Microsoft Office\MEDIA\CAGCAT10\j0230876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412776"/>
            <a:ext cx="1584176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25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sr-Cyrl-CS" sz="28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sr-Cyrl-CS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вака лектира треба да садржи сљедеће податке....</a:t>
            </a:r>
            <a:endParaRPr lang="en-US" sz="2800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2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Назив дјела.....</a:t>
            </a:r>
          </a:p>
          <a:p>
            <a:r>
              <a:rPr lang="sr-Cyrl-CS" sz="2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Биљешку о писцу.....</a:t>
            </a:r>
          </a:p>
          <a:p>
            <a:r>
              <a:rPr lang="sr-Cyrl-CS" sz="2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Тему.....</a:t>
            </a:r>
          </a:p>
          <a:p>
            <a:r>
              <a:rPr lang="sr-Cyrl-CS" sz="2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Вријеме радње......</a:t>
            </a:r>
          </a:p>
          <a:p>
            <a:r>
              <a:rPr lang="sr-Cyrl-CS" sz="2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Мјесто радње....</a:t>
            </a:r>
          </a:p>
          <a:p>
            <a:r>
              <a:rPr lang="sr-Cyrl-CS" sz="2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Главне ликове и њихове особине...</a:t>
            </a:r>
          </a:p>
          <a:p>
            <a:r>
              <a:rPr lang="sr-Cyrl-CS" sz="2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Споредне ликове и њихове особине...</a:t>
            </a:r>
          </a:p>
          <a:p>
            <a:r>
              <a:rPr lang="sr-Cyrl-CS" sz="2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Најљепши опис.....</a:t>
            </a:r>
          </a:p>
          <a:p>
            <a:r>
              <a:rPr lang="sr-Cyrl-CS" sz="2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Састав о дјелу.....</a:t>
            </a:r>
          </a:p>
          <a:p>
            <a:r>
              <a:rPr lang="sr-Cyrl-CS" sz="2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Најинтересантнији дио......</a:t>
            </a:r>
          </a:p>
          <a:p>
            <a:r>
              <a:rPr lang="sr-Cyrl-CS" sz="2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Поуку.....поруку дјела....</a:t>
            </a:r>
          </a:p>
          <a:p>
            <a:r>
              <a:rPr lang="sr-Cyrl-CS" sz="2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Мишљење о прочитаном дјелу......</a:t>
            </a:r>
            <a:endParaRPr lang="en-US" sz="2000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Program Files\Microsoft Office\MEDIA\CAGCAT10\j0216516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276931"/>
            <a:ext cx="1572768" cy="1820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24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Књиге које сте читали у осмом разреду су.....</a:t>
            </a:r>
            <a:endParaRPr lang="en-US" sz="2800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Перл </a:t>
            </a:r>
            <a:r>
              <a:rPr lang="ru-RU" sz="2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Бак » </a:t>
            </a:r>
            <a:r>
              <a:rPr lang="ru-RU" sz="20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Велики талас «</a:t>
            </a:r>
          </a:p>
          <a:p>
            <a:r>
              <a:rPr lang="ru-RU" sz="2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Светозар Ћоровић » 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Стојан </a:t>
            </a:r>
            <a:r>
              <a:rPr lang="ru-RU" sz="20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Мутикаша</a:t>
            </a:r>
            <a:r>
              <a:rPr lang="ru-RU" sz="2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</a:t>
            </a:r>
          </a:p>
          <a:p>
            <a:r>
              <a:rPr lang="ru-RU" sz="2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Стеван Сремац » </a:t>
            </a:r>
            <a:r>
              <a:rPr lang="ru-RU" sz="20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Поп 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Ћира и поп Спира </a:t>
            </a:r>
            <a:r>
              <a:rPr lang="ru-RU" sz="2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sr-Latn-CS" sz="2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Зона Замфирова</a:t>
            </a:r>
            <a:r>
              <a:rPr lang="sr-Latn-CS" sz="20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«</a:t>
            </a:r>
            <a:endParaRPr lang="ru-RU" sz="2000" dirty="0" smtClean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Чехов »</a:t>
            </a:r>
            <a:r>
              <a:rPr lang="sr-Latn-CS" sz="2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Приповетке « </a:t>
            </a:r>
            <a:endParaRPr lang="ru-RU" sz="2000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Свети </a:t>
            </a:r>
            <a:r>
              <a:rPr lang="ru-RU" sz="20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Сава у српској књижевности </a:t>
            </a:r>
            <a:endParaRPr lang="ru-RU" sz="2000" dirty="0" smtClean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(</a:t>
            </a:r>
            <a:r>
              <a:rPr lang="ru-RU" sz="20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избор из народног предања и умјетничке поезије о Св. Сави</a:t>
            </a:r>
            <a:r>
              <a:rPr lang="ru-RU" sz="2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Максимовић  »</a:t>
            </a:r>
            <a:r>
              <a:rPr lang="sr-Latn-CS" sz="2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Прадјевојчица</a:t>
            </a:r>
            <a:r>
              <a:rPr lang="sr-Latn-CS" sz="20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</a:p>
          <a:p>
            <a:r>
              <a:rPr lang="ru-RU" sz="2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Косовски </a:t>
            </a:r>
            <a:r>
              <a:rPr lang="ru-RU" sz="20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циклус и хајдучки циклус (избор</a:t>
            </a:r>
            <a:r>
              <a:rPr lang="ru-RU" sz="2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endParaRPr lang="en-US" sz="20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7171" name="Picture 3" descr="C:\Program Files\Microsoft Office\MEDIA\CAGCAT10\j029889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293096"/>
            <a:ext cx="1806854" cy="1578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420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А, ако нисте стигли да прочитате наведена дјела....</a:t>
            </a:r>
            <a:endParaRPr lang="en-US" sz="2800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4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Прочитајте их у току распуста.....</a:t>
            </a:r>
          </a:p>
          <a:p>
            <a:r>
              <a:rPr lang="sr-Cyrl-CS" sz="4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Богатите свој рјечник.....читајући....</a:t>
            </a:r>
            <a:endParaRPr lang="en-US" sz="4800" dirty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Program Files\Microsoft Office\MEDIA\CAGCAT10\j019640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060848"/>
            <a:ext cx="1695298" cy="1812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846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Десанка Максимовић....</a:t>
            </a:r>
            <a:endParaRPr lang="en-US" dirty="0">
              <a:solidFill>
                <a:schemeClr val="accent3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„Лепа си, лепо обучена,</a:t>
            </a:r>
          </a:p>
          <a:p>
            <a:endParaRPr lang="sr-Cyrl-CS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C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али проговори,</a:t>
            </a:r>
          </a:p>
          <a:p>
            <a:endParaRPr lang="sr-Cyrl-CS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C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Cyrl-C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 видим каква си заиста</a:t>
            </a:r>
            <a:r>
              <a:rPr lang="sr-Latn-C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C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 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08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461</Words>
  <Application>Microsoft Office PowerPoint</Application>
  <PresentationFormat>On-screen Show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ЛЕКТИРА</vt:lpstr>
      <vt:lpstr> Зашто треба читати  књиге?</vt:lpstr>
      <vt:lpstr>Док читате књигу – обавезно водите дневник читања....  </vt:lpstr>
      <vt:lpstr>Како се води дневник читања?</vt:lpstr>
      <vt:lpstr>Цитат.....</vt:lpstr>
      <vt:lpstr> Свака лектира треба да садржи сљедеће податке....</vt:lpstr>
      <vt:lpstr>Књиге које сте читали у осмом разреду су.....</vt:lpstr>
      <vt:lpstr>А, ако нисте стигли да прочитате наведена дјела....</vt:lpstr>
      <vt:lpstr>Десанка Максимовић....</vt:lpstr>
      <vt:lpstr>А, лектире које вас чекају у деветом разреду су....</vt:lpstr>
      <vt:lpstr>Читајте, одмарајте и говорите српски....</vt:lpstr>
      <vt:lpstr>ХВАЛА НА ПАЖЊИ....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ЛЕКТИРА</dc:title>
  <dc:creator>Racunar</dc:creator>
  <cp:lastModifiedBy>Racunar</cp:lastModifiedBy>
  <cp:revision>17</cp:revision>
  <dcterms:created xsi:type="dcterms:W3CDTF">2017-03-28T11:41:43Z</dcterms:created>
  <dcterms:modified xsi:type="dcterms:W3CDTF">2017-03-30T12:58:49Z</dcterms:modified>
</cp:coreProperties>
</file>