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1" d="100"/>
          <a:sy n="71" d="100"/>
        </p:scale>
        <p:origin x="618" y="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5/27/2020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1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РЈЕШАВАЊЕ ЗАДАТАКА САСТАВЉАЊЕМ ИЗРАЗА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МАТЕМАТИКА 4. РАЗРЕД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0676" t="370" r="229" b="67237"/>
          <a:stretch/>
        </p:blipFill>
        <p:spPr>
          <a:xfrm>
            <a:off x="9118748" y="692696"/>
            <a:ext cx="2737862" cy="18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788" y="260648"/>
            <a:ext cx="113772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ЗАДАЦИ ИЗ УЏБЕНИКА НА СТР. 140.</a:t>
            </a: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90000"/>
              </a:lnSpc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(9)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Састави израз и израчунај његову вриједност!</a:t>
            </a:r>
          </a:p>
          <a:p>
            <a:pPr marL="514350" indent="-514350" algn="just">
              <a:lnSpc>
                <a:spcPct val="90000"/>
              </a:lnSpc>
              <a:buAutoNum type="arabicPeriod"/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Збир бројева 103 и 218 повећај 3 пута!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(103 + 218) ∙ 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3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 321 ∙ 3 = 963</a:t>
            </a: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Вриједност израза: 963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г) Количник бројева 816 и 8 повећај за производ бројева 178 и 4!</a:t>
            </a: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(816 : 8) + (178 ∙ 4)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 102 + 712 =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814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Вриједност израза: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814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3772" y="6324692"/>
            <a:ext cx="9143999" cy="41183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МАТЕМАТИКА 4. РАЗРЕД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Sretko\Desktop\ribica m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820" y="1412776"/>
            <a:ext cx="19224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59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788" y="260648"/>
                <a:ext cx="10873208" cy="5304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sr-Cyrl-R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90000"/>
                  </a:lnSpc>
                </a:pPr>
                <a:endParaRPr lang="sr-Cyrl-R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90000"/>
                  </a:lnSpc>
                  <a:buFont typeface="+mj-lt"/>
                  <a:buAutoNum type="arabicPeriod" startAt="2"/>
                </a:pP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(10) У парку расте 57 кестенова и 76 јелки. Кестенови и јелке укупно чине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Cyrl-BA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свих стабала у парку. Колико је укупно дрвећа у парку?</a:t>
                </a:r>
              </a:p>
              <a:p>
                <a:pPr>
                  <a:lnSpc>
                    <a:spcPct val="90000"/>
                  </a:lnSpc>
                </a:pPr>
                <a:endParaRPr lang="sr-Cyrl-RS" sz="28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   (57 + 76) </a:t>
                </a:r>
                <a:r>
                  <a:rPr lang="sr-Cyrl-RS" sz="2800" dirty="0">
                    <a:latin typeface="Arial" pitchFamily="34" charset="0"/>
                    <a:cs typeface="Arial" pitchFamily="34" charset="0"/>
                  </a:rPr>
                  <a:t>∙</a:t>
                </a: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r-Cyrl-RS" sz="2800" dirty="0"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sr-Cyrl-RS" sz="2800" dirty="0">
                    <a:latin typeface="Arial" pitchFamily="34" charset="0"/>
                    <a:cs typeface="Arial" pitchFamily="34" charset="0"/>
                  </a:rPr>
                  <a:t>133 ∙ 7 = 9</a:t>
                </a: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31</a:t>
                </a:r>
              </a:p>
              <a:p>
                <a:pPr>
                  <a:lnSpc>
                    <a:spcPct val="90000"/>
                  </a:lnSpc>
                </a:pPr>
                <a:endParaRPr lang="sr-Cyrl-RS" sz="28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   Вриједност израза: 931</a:t>
                </a:r>
              </a:p>
              <a:p>
                <a:pPr>
                  <a:lnSpc>
                    <a:spcPct val="90000"/>
                  </a:lnSpc>
                </a:pPr>
                <a:endParaRPr lang="sr-Cyrl-RS" sz="28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   Одговор: У парку укупно има 931</a:t>
                </a:r>
              </a:p>
              <a:p>
                <a:pPr>
                  <a:lnSpc>
                    <a:spcPct val="90000"/>
                  </a:lnSpc>
                </a:pPr>
                <a:r>
                  <a:rPr lang="sr-Cyrl-RS" sz="2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r-Cyrl-RS" sz="2800" dirty="0" smtClean="0">
                    <a:latin typeface="Arial" pitchFamily="34" charset="0"/>
                    <a:cs typeface="Arial" pitchFamily="34" charset="0"/>
                  </a:rPr>
                  <a:t>                   стабло.</a:t>
                </a:r>
              </a:p>
              <a:p>
                <a:pPr>
                  <a:lnSpc>
                    <a:spcPct val="90000"/>
                  </a:lnSpc>
                </a:pPr>
                <a:endParaRPr lang="sr-Cyrl-R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88" y="260648"/>
                <a:ext cx="10873208" cy="5304529"/>
              </a:xfrm>
              <a:prstGeom prst="rect">
                <a:avLst/>
              </a:prstGeom>
              <a:blipFill rotWithShape="1">
                <a:blip r:embed="rId2"/>
                <a:stretch>
                  <a:fillRect l="-953" r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 txBox="1">
            <a:spLocks/>
          </p:cNvSpPr>
          <p:nvPr/>
        </p:nvSpPr>
        <p:spPr>
          <a:xfrm>
            <a:off x="333772" y="6324692"/>
            <a:ext cx="9143999" cy="41183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МАТЕМАТИКА 4. РАЗРЕД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ark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958508" y="2276872"/>
            <a:ext cx="5112568" cy="404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8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788" y="260648"/>
            <a:ext cx="11233248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 startAt="3"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(11) Два пливача су пливала у сусрет један другом. На почетку, растојање између њих било је 1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km.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На којем растојању ће се налазити пливачи када први преплива 560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, а други 220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m?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3"/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BA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1000 m – (560 m + 220 m) = 1000 m – 780 m = 220 m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Вриједност израза: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220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Одговор: Пливачи ће се тада налазити на растојању од 220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3772" y="6324692"/>
            <a:ext cx="9143999" cy="41183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МАТЕМАТИКА 4. РАЗРЕД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4361"/>
          <a:stretch/>
        </p:blipFill>
        <p:spPr>
          <a:xfrm>
            <a:off x="4726260" y="4509120"/>
            <a:ext cx="7183416" cy="222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7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9836" y="332656"/>
            <a:ext cx="10297144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ЗАДАТАК ЗА САМОСТАЛАН РАД</a:t>
            </a:r>
          </a:p>
          <a:p>
            <a:pPr>
              <a:lnSpc>
                <a:spcPct val="90000"/>
              </a:lnSpc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У уџбенику на 140. страни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радити 15. задатак!</a:t>
            </a:r>
          </a:p>
          <a:p>
            <a:pPr>
              <a:lnSpc>
                <a:spcPct val="90000"/>
              </a:lnSpc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У 6 једнаких врећа има 168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kg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купуса. Колико килограма купуса има у 9 таквих врећа?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3772" y="6324692"/>
            <a:ext cx="9143999" cy="41183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R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МАТЕМАТИКА 4. РАЗРЕД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retko\Desktop\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36" y="188640"/>
            <a:ext cx="2124002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33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ustom 2">
      <a:dk1>
        <a:sysClr val="windowText" lastClr="000000"/>
      </a:dk1>
      <a:lt1>
        <a:sysClr val="window" lastClr="FFFFFF"/>
      </a:lt1>
      <a:dk2>
        <a:srgbClr val="2F5897"/>
      </a:dk2>
      <a:lt2>
        <a:srgbClr val="00843B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B050"/>
      </a:hlink>
      <a:folHlink>
        <a:srgbClr val="B2B2B2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1282</TotalTime>
  <Words>243</Words>
  <Application>Microsoft Office PowerPoint</Application>
  <PresentationFormat>Custom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Consolas</vt:lpstr>
      <vt:lpstr>Corbel</vt:lpstr>
      <vt:lpstr>Times New Roman</vt:lpstr>
      <vt:lpstr>Chalkboard 16x9</vt:lpstr>
      <vt:lpstr>РЈЕШАВАЊЕ ЗАДАТАКА САСТАВЉАЊЕМ ИЗРАЗА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РЈЕШАВАЊЕ ЗАДАТАКА САСТАВЉАЊЕМ ИЗРАЗА</dc:title>
  <dc:creator>marina_uciteljica@yahoo.com</dc:creator>
  <cp:lastModifiedBy>marina_uciteljica@yahoo.com</cp:lastModifiedBy>
  <cp:revision>31</cp:revision>
  <dcterms:created xsi:type="dcterms:W3CDTF">2020-05-22T22:05:26Z</dcterms:created>
  <dcterms:modified xsi:type="dcterms:W3CDTF">2020-05-27T12:38:03Z</dcterms:modified>
</cp:coreProperties>
</file>