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65" r:id="rId3"/>
    <p:sldId id="266" r:id="rId4"/>
    <p:sldId id="267" r:id="rId5"/>
    <p:sldId id="268" r:id="rId6"/>
    <p:sldId id="270" r:id="rId7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408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fld id="{BC6B3341-A8C4-4022-A744-6D76B54356D3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 pitchFamily="34"/>
              </a:defRPr>
            </a:lvl1pPr>
          </a:lstStyle>
          <a:p>
            <a:pPr lvl="0"/>
            <a:fld id="{2F4A970A-D983-4D73-952F-E6B0AA6C84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7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B6DD0C-950A-4412-880E-44DB5D1153E4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B1524B-733B-4B27-9D18-B6DBE4A9C84E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2C4C95-4F60-4E68-930B-36609A028A07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C2734B-B65D-4F16-9053-823BCA2B93F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9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85A4F2-C0BE-400B-9855-FEB253F47A70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D60DEE-D942-4B7E-AB31-A389ED6C17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05977"/>
            <a:ext cx="2057400" cy="438864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05977"/>
            <a:ext cx="6019796" cy="438864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74158-31DA-45E5-80B1-FC1DEC7BC76A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413CE6-D4EB-48F0-941E-F473594D733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C06ADE-BE56-4861-BDE3-1122C5FBA5AC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E2D7DA-56E6-47CD-89E4-1C91EF52429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4BF24B-F208-418A-8A5C-5BFCECB0B2F9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6755A5-5782-4065-9D28-1806ACB0F2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1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4038603" cy="339447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200150"/>
            <a:ext cx="4038603" cy="339447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13FC5B-EBFA-4DC6-A393-68CF8DC0FA70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FF9587-3D7E-4E55-8831-8AAAD3D9B97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09C38F-CC8A-4914-A172-3E198CECCD7C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0BDF98-0FB8-435E-9119-42532A94E6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3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72F85A-5EAD-4D13-AD80-20865D766026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3225A8-BFE8-431F-A38A-CBB26F43830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F2C3B2-E6DE-4B2F-AA3C-3F3F1A042625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F07476-AF4C-4572-ADAF-6DCCD4B609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5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07632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3E2E9-EA2D-43D9-B107-E48C795212D1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E109B1-AFEB-429D-B52E-975395B424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A7E158-79FF-4017-9111-B0E36FD11B2F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598565-08EF-49F0-9BE5-9424E1E1B37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4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fld id="{D08EADED-17A2-4736-8603-7B6DAD836C54}" type="datetime1">
              <a:rPr lang="en-GB"/>
              <a:pPr lvl="0"/>
              <a:t>11/04/2020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4767260"/>
            <a:ext cx="2895603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 pitchFamily="34"/>
              </a:defRPr>
            </a:lvl1pPr>
          </a:lstStyle>
          <a:p>
            <a:pPr lvl="0"/>
            <a:fld id="{11130928-302B-4BC1-A10E-97D469505CA5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1977947" y="3291830"/>
            <a:ext cx="4788027" cy="15696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9600" b="1" i="0" u="none" strike="noStrike" kern="1200" cap="none" spc="0" baseline="0">
                <a:solidFill>
                  <a:srgbClr val="F79646"/>
                </a:solidFill>
                <a:effectLst>
                  <a:outerShdw blurRad="152400" dist="40004" dir="5040305"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Ћ И Ђ</a:t>
            </a:r>
            <a:endParaRPr lang="en-US" sz="9600" b="1" i="0" u="none" strike="noStrike" kern="1200" cap="none" spc="0" baseline="0">
              <a:solidFill>
                <a:srgbClr val="F79646"/>
              </a:solidFill>
              <a:effectLst>
                <a:outerShdw blurRad="152400" dist="40004" dir="5040305">
                  <a:srgbClr val="000000"/>
                </a:outerShdw>
              </a:effectLst>
              <a:uFillTx/>
              <a:latin typeface="Calibri Light" pitchFamily="34"/>
              <a:cs typeface="Calibri Light" pitchFamily="34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/>
          <a:srcRect l="4804" t="8396" b="6425"/>
          <a:stretch>
            <a:fillRect/>
          </a:stretch>
        </p:blipFill>
        <p:spPr>
          <a:xfrm>
            <a:off x="1977947" y="267489"/>
            <a:ext cx="4246446" cy="32946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6"/>
          <p:cNvSpPr txBox="1"/>
          <p:nvPr/>
        </p:nvSpPr>
        <p:spPr>
          <a:xfrm>
            <a:off x="3851919" y="1206605"/>
            <a:ext cx="2160242" cy="12618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8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 pitchFamily="34"/>
              </a:rPr>
              <a:t>УЧИМО СЛОВА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1"/>
          <p:cNvSpPr txBox="1"/>
          <p:nvPr/>
        </p:nvSpPr>
        <p:spPr>
          <a:xfrm>
            <a:off x="899595" y="771552"/>
            <a:ext cx="6984772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6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РИЈЕЧИ У КОЈИМА СЕ ЧУЈЕ ГЛАС </a:t>
            </a:r>
            <a:r>
              <a:rPr lang="x-none" sz="3600" b="1" i="0" u="none" strike="noStrike" kern="1200" cap="none" spc="0" baseline="0">
                <a:solidFill>
                  <a:srgbClr val="F79646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Ћ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l="22792" t="38858" r="19178" b="6645"/>
          <a:stretch>
            <a:fillRect/>
          </a:stretch>
        </p:blipFill>
        <p:spPr>
          <a:xfrm>
            <a:off x="683568" y="1986918"/>
            <a:ext cx="1896182" cy="1780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174" y="1761161"/>
            <a:ext cx="2232251" cy="2232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2029099"/>
            <a:ext cx="1152125" cy="18702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732242" y="4058354"/>
            <a:ext cx="1680155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 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7394167" y="4041830"/>
            <a:ext cx="182417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3200" b="1" i="0" u="none" strike="noStrike" kern="1200" cap="none" spc="0" baseline="0">
              <a:solidFill>
                <a:srgbClr val="000000"/>
              </a:solidFill>
              <a:effectLst>
                <a:outerShdw blurRad="152400" dist="40004" dir="5040305"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6812398" y="4058354"/>
            <a:ext cx="1163546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0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 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ПЕ</a:t>
            </a:r>
            <a:r>
              <a:rPr lang="x-none" sz="33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Ћ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839574" y="4030922"/>
            <a:ext cx="1584179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0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 </a:t>
            </a:r>
            <a:r>
              <a:rPr lang="x-none" sz="33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Ћ</a:t>
            </a:r>
            <a:r>
              <a:rPr lang="x-none" sz="33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УРКА</a:t>
            </a:r>
            <a:endParaRPr lang="x-none" sz="3300" b="1" i="0" u="none" strike="noStrike" kern="1200" cap="none" spc="0" baseline="0">
              <a:solidFill>
                <a:srgbClr val="F79646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1" name="TextBox 19"/>
          <p:cNvSpPr txBox="1"/>
          <p:nvPr/>
        </p:nvSpPr>
        <p:spPr>
          <a:xfrm>
            <a:off x="3878573" y="4030976"/>
            <a:ext cx="1205444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КУ</a:t>
            </a:r>
            <a:r>
              <a:rPr lang="x-none" sz="33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Ћ</a:t>
            </a:r>
            <a:r>
              <a:rPr lang="x-none" sz="33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А</a:t>
            </a:r>
            <a:endParaRPr lang="x-none" sz="3300" b="1" i="0" u="none" strike="noStrike" kern="1200" cap="none" spc="0" baseline="0">
              <a:solidFill>
                <a:srgbClr val="F79646"/>
              </a:solidFill>
              <a:uFillTx/>
              <a:latin typeface="Calibri" pitchFamily="34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2786" y="-13834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3"/>
          <p:cNvSpPr txBox="1"/>
          <p:nvPr/>
        </p:nvSpPr>
        <p:spPr>
          <a:xfrm>
            <a:off x="683568" y="843561"/>
            <a:ext cx="6984772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600" b="1" i="0" u="none" strike="noStrike" kern="1200" cap="none" spc="0" baseline="0">
                <a:solidFill>
                  <a:srgbClr val="FFFFFF"/>
                </a:solidFill>
                <a:uFillTx/>
                <a:latin typeface="Calibri Light" pitchFamily="34"/>
                <a:cs typeface="Calibri Light" pitchFamily="34"/>
              </a:rPr>
              <a:t>РИЈЕЧИ</a:t>
            </a:r>
            <a:r>
              <a:rPr lang="x-none" sz="36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 У КОЈИМА СЕ ЧУЈЕ ГЛАС </a:t>
            </a:r>
            <a:r>
              <a:rPr lang="x-none" sz="3600" b="1" i="0" u="none" strike="noStrike" kern="1200" cap="none" spc="0" baseline="0">
                <a:solidFill>
                  <a:srgbClr val="F79646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Ђ</a:t>
            </a:r>
            <a:r>
              <a:rPr lang="x-none" sz="36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    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219" y="1851669"/>
            <a:ext cx="1335645" cy="1678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5"/>
          <p:cNvSpPr txBox="1"/>
          <p:nvPr/>
        </p:nvSpPr>
        <p:spPr>
          <a:xfrm>
            <a:off x="787462" y="3821478"/>
            <a:ext cx="2520278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Ђ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УР</a:t>
            </a:r>
            <a:r>
              <a:rPr lang="x-none" sz="3200" b="1" i="0" u="none" strike="noStrike" kern="1200" cap="none" spc="0" baseline="0">
                <a:solidFill>
                  <a:schemeClr val="accent6"/>
                </a:solidFill>
                <a:uFillTx/>
                <a:latin typeface="Calibri" pitchFamily="34"/>
                <a:cs typeface="Arial" pitchFamily="34"/>
              </a:rPr>
              <a:t>Ђ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ЕВАК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3307741" y="3821478"/>
            <a:ext cx="2520278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МИН</a:t>
            </a:r>
            <a:r>
              <a:rPr lang="x-none" sz="32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Ђ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УШЕ</a:t>
            </a:r>
          </a:p>
        </p:txBody>
      </p:sp>
      <p:pic>
        <p:nvPicPr>
          <p:cNvPr id="7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3" y="1847380"/>
            <a:ext cx="1546049" cy="154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3" y="1372496"/>
            <a:ext cx="2597526" cy="259752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7"/>
          <p:cNvSpPr txBox="1"/>
          <p:nvPr/>
        </p:nvSpPr>
        <p:spPr>
          <a:xfrm>
            <a:off x="6516215" y="3808814"/>
            <a:ext cx="2520278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СМУ</a:t>
            </a:r>
            <a:r>
              <a:rPr lang="x-none" sz="32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18" y="-31354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621197" y="771552"/>
            <a:ext cx="8087727" cy="615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ПОСТУПАК  ПИСАЊА СЛОВА </a:t>
            </a:r>
            <a:r>
              <a:rPr lang="x-none" sz="3400" b="1" i="0" u="none" strike="noStrike" kern="1200" cap="none" spc="0" baseline="0">
                <a:solidFill>
                  <a:srgbClr val="F79646"/>
                </a:solidFill>
                <a:uFillTx/>
                <a:latin typeface="Arial" pitchFamily="34"/>
                <a:cs typeface="Arial" pitchFamily="34"/>
              </a:rPr>
              <a:t>Ћ</a:t>
            </a:r>
            <a:r>
              <a:rPr lang="x-none" sz="3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И </a:t>
            </a:r>
            <a:r>
              <a:rPr lang="x-none" sz="3400" b="1" i="0" u="none" strike="noStrike" kern="1200" cap="none" spc="0" baseline="0">
                <a:solidFill>
                  <a:srgbClr val="F79646"/>
                </a:solidFill>
                <a:uFillTx/>
                <a:latin typeface="Arial" pitchFamily="34"/>
                <a:cs typeface="Arial" pitchFamily="34"/>
              </a:rPr>
              <a:t>Ђ</a:t>
            </a:r>
            <a:r>
              <a:rPr lang="x-none" sz="3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</a:t>
            </a:r>
            <a:endParaRPr lang="x-none" sz="3400" b="1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259631" y="1779660"/>
            <a:ext cx="2232251" cy="31700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0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Ћ</a:t>
            </a:r>
          </a:p>
        </p:txBody>
      </p:sp>
      <p:cxnSp>
        <p:nvCxnSpPr>
          <p:cNvPr id="5" name="Straight Arrow Connector 7"/>
          <p:cNvCxnSpPr/>
          <p:nvPr/>
        </p:nvCxnSpPr>
        <p:spPr>
          <a:xfrm>
            <a:off x="1619667" y="3003794"/>
            <a:ext cx="0" cy="1224135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cxnSp>
        <p:nvCxnSpPr>
          <p:cNvPr id="6" name="Straight Arrow Connector 9"/>
          <p:cNvCxnSpPr/>
          <p:nvPr/>
        </p:nvCxnSpPr>
        <p:spPr>
          <a:xfrm>
            <a:off x="1619667" y="2355722"/>
            <a:ext cx="75609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7" name="Arc 6159"/>
          <p:cNvSpPr/>
          <p:nvPr/>
        </p:nvSpPr>
        <p:spPr>
          <a:xfrm>
            <a:off x="1739225" y="3147812"/>
            <a:ext cx="1273064" cy="1512170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8" name="Straight Connector 6161"/>
          <p:cNvCxnSpPr/>
          <p:nvPr/>
        </p:nvCxnSpPr>
        <p:spPr>
          <a:xfrm>
            <a:off x="2964055" y="3795884"/>
            <a:ext cx="48234" cy="108018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9" name="Straight Connector 52"/>
          <p:cNvCxnSpPr/>
          <p:nvPr/>
        </p:nvCxnSpPr>
        <p:spPr>
          <a:xfrm flipH="1">
            <a:off x="3012289" y="3723875"/>
            <a:ext cx="43690" cy="173828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10" name="TextBox 6167"/>
          <p:cNvSpPr txBox="1"/>
          <p:nvPr/>
        </p:nvSpPr>
        <p:spPr>
          <a:xfrm>
            <a:off x="1331265" y="3460235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1</a:t>
            </a:r>
          </a:p>
        </p:txBody>
      </p:sp>
      <p:sp>
        <p:nvSpPr>
          <p:cNvPr id="11" name="TextBox 58"/>
          <p:cNvSpPr txBox="1"/>
          <p:nvPr/>
        </p:nvSpPr>
        <p:spPr>
          <a:xfrm>
            <a:off x="1268016" y="2171059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2</a:t>
            </a:r>
          </a:p>
        </p:txBody>
      </p:sp>
      <p:sp>
        <p:nvSpPr>
          <p:cNvPr id="12" name="TextBox 60"/>
          <p:cNvSpPr txBox="1"/>
          <p:nvPr/>
        </p:nvSpPr>
        <p:spPr>
          <a:xfrm>
            <a:off x="2699793" y="2931785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3</a:t>
            </a:r>
          </a:p>
        </p:txBody>
      </p:sp>
      <p:sp>
        <p:nvSpPr>
          <p:cNvPr id="13" name="Oval 6169"/>
          <p:cNvSpPr/>
          <p:nvPr/>
        </p:nvSpPr>
        <p:spPr>
          <a:xfrm>
            <a:off x="1205252" y="2211714"/>
            <a:ext cx="324035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Oval 63"/>
          <p:cNvSpPr/>
          <p:nvPr/>
        </p:nvSpPr>
        <p:spPr>
          <a:xfrm>
            <a:off x="1249363" y="3467203"/>
            <a:ext cx="324035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Oval 64"/>
          <p:cNvSpPr/>
          <p:nvPr/>
        </p:nvSpPr>
        <p:spPr>
          <a:xfrm>
            <a:off x="2640019" y="2931785"/>
            <a:ext cx="324035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TextBox 6171"/>
          <p:cNvSpPr txBox="1"/>
          <p:nvPr/>
        </p:nvSpPr>
        <p:spPr>
          <a:xfrm>
            <a:off x="5469300" y="1675418"/>
            <a:ext cx="1440161" cy="31700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0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</a:t>
            </a:r>
          </a:p>
        </p:txBody>
      </p:sp>
      <p:cxnSp>
        <p:nvCxnSpPr>
          <p:cNvPr id="17" name="Straight Arrow Connector 66"/>
          <p:cNvCxnSpPr/>
          <p:nvPr/>
        </p:nvCxnSpPr>
        <p:spPr>
          <a:xfrm>
            <a:off x="5868143" y="2855131"/>
            <a:ext cx="0" cy="1224144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18" name="Oval 69"/>
          <p:cNvSpPr/>
          <p:nvPr/>
        </p:nvSpPr>
        <p:spPr>
          <a:xfrm>
            <a:off x="5469300" y="3521208"/>
            <a:ext cx="326843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TextBox 71"/>
          <p:cNvSpPr txBox="1"/>
          <p:nvPr/>
        </p:nvSpPr>
        <p:spPr>
          <a:xfrm>
            <a:off x="5512259" y="3521208"/>
            <a:ext cx="139866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1</a:t>
            </a:r>
          </a:p>
        </p:txBody>
      </p:sp>
      <p:cxnSp>
        <p:nvCxnSpPr>
          <p:cNvPr id="20" name="Straight Arrow Connector 72"/>
          <p:cNvCxnSpPr/>
          <p:nvPr/>
        </p:nvCxnSpPr>
        <p:spPr>
          <a:xfrm>
            <a:off x="5868143" y="2340342"/>
            <a:ext cx="756081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21" name="Oval 73"/>
          <p:cNvSpPr/>
          <p:nvPr/>
        </p:nvSpPr>
        <p:spPr>
          <a:xfrm>
            <a:off x="5512259" y="2171059"/>
            <a:ext cx="283875" cy="29732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TextBox 74"/>
          <p:cNvSpPr txBox="1"/>
          <p:nvPr/>
        </p:nvSpPr>
        <p:spPr>
          <a:xfrm>
            <a:off x="5580107" y="2171059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BA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2</a:t>
            </a: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3" name="Oval 131"/>
          <p:cNvSpPr/>
          <p:nvPr/>
        </p:nvSpPr>
        <p:spPr>
          <a:xfrm>
            <a:off x="7020269" y="2866168"/>
            <a:ext cx="283875" cy="29732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TextBox 132"/>
          <p:cNvSpPr txBox="1"/>
          <p:nvPr/>
        </p:nvSpPr>
        <p:spPr>
          <a:xfrm>
            <a:off x="7035649" y="2855131"/>
            <a:ext cx="290111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BA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3</a:t>
            </a: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5" name="Arc 6181"/>
          <p:cNvSpPr/>
          <p:nvPr/>
        </p:nvSpPr>
        <p:spPr>
          <a:xfrm rot="5400013">
            <a:off x="5984710" y="2932527"/>
            <a:ext cx="1033217" cy="1463789"/>
          </a:xfrm>
          <a:custGeom>
            <a:avLst>
              <a:gd name="f12" fmla="val 92"/>
              <a:gd name="f13" fmla="val 248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92"/>
              <a:gd name="f13" fmla="val 248"/>
              <a:gd name="f14" fmla="+- 0 0 -182"/>
              <a:gd name="f15" fmla="+- 0 0 -350"/>
              <a:gd name="f16" fmla="+- 0 0 -518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6" name="Straight Arrow Connector 136"/>
          <p:cNvCxnSpPr/>
          <p:nvPr/>
        </p:nvCxnSpPr>
        <p:spPr>
          <a:xfrm flipH="1">
            <a:off x="6664732" y="4152162"/>
            <a:ext cx="40499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27" name="TextBox 6191"/>
          <p:cNvSpPr txBox="1"/>
          <p:nvPr/>
        </p:nvSpPr>
        <p:spPr>
          <a:xfrm>
            <a:off x="1292790" y="1383752"/>
            <a:ext cx="6985156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ПИШЕМО ПО </a:t>
            </a:r>
            <a:r>
              <a:rPr lang="x-none" sz="2800" b="1" i="0" u="none" strike="noStrike" kern="1200" cap="none" spc="0" baseline="0" smtClean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ЈЕДАН </a:t>
            </a: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РЕД СВАКОГ СЛОВА.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1"/>
          <p:cNvSpPr txBox="1"/>
          <p:nvPr/>
        </p:nvSpPr>
        <p:spPr>
          <a:xfrm>
            <a:off x="1331640" y="627534"/>
            <a:ext cx="525658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043604" y="658441"/>
            <a:ext cx="7632844" cy="707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4000" b="1" i="0" u="none" strike="noStrike" kern="1200" cap="none" spc="0" baseline="0">
                <a:solidFill>
                  <a:srgbClr val="FFFFFF"/>
                </a:solidFill>
                <a:uFillTx/>
                <a:latin typeface="Calibri Light" pitchFamily="34"/>
                <a:cs typeface="Calibri Light" pitchFamily="34"/>
              </a:rPr>
              <a:t>ПИШЕМО РИЈЕЧИ И РЕЧЕНИЦЕ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4198" y="1525950"/>
            <a:ext cx="2016224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ЋУП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НОЋ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ВОЋЕ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5220071" y="1547832"/>
            <a:ext cx="2016224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ЂОН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СВАЂА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ЂАК</a:t>
            </a: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5" y="1359667"/>
            <a:ext cx="2139705" cy="21397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9"/>
          <p:cNvSpPr txBox="1"/>
          <p:nvPr/>
        </p:nvSpPr>
        <p:spPr>
          <a:xfrm>
            <a:off x="1343079" y="3494745"/>
            <a:ext cx="6228572" cy="12311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НАЂА ВОЛИ ДА ЈЕДЕ ПОВРЋЕ.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ЈА САМ ЂАК ПРВАК.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625669" y="1547832"/>
            <a:ext cx="1138016" cy="31700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0000" i="0" u="none" strike="noStrike" kern="120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Calibri" pitchFamily="34"/>
                <a:cs typeface="Arial" pitchFamily="34"/>
              </a:rPr>
              <a:t>Ћ</a:t>
            </a:r>
            <a:endParaRPr lang="en-US" sz="20000" i="0" u="none" strike="noStrike" kern="120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pic>
        <p:nvPicPr>
          <p:cNvPr id="10" name="Picture 4" descr="C:\Users\Sinisa\AppData\Local\Microsoft\Windows\INetCache\IE\ARR1XH2E\800px-Bright_anime_eyes.svg[1]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614769" y="2323353"/>
            <a:ext cx="668444" cy="408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" descr="C:\Users\Sinisa\AppData\Local\Microsoft\Windows\INetCache\IE\C40H08Y2\nicubunu-Closed-mouth[1]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99616" y="2802864"/>
            <a:ext cx="426905" cy="426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7" descr="C:\Users\Sinisa\AppData\Local\Microsoft\Windows\INetCache\IE\ARR1XH2E\pink_bow_by_v_phantomhive-d6lzml7[1]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70727" y="1820689"/>
            <a:ext cx="1023945" cy="102394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3"/>
          <p:cNvSpPr/>
          <p:nvPr/>
        </p:nvSpPr>
        <p:spPr>
          <a:xfrm>
            <a:off x="7185995" y="1999225"/>
            <a:ext cx="1469385" cy="27084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7000" b="1" i="0" u="none" strike="noStrike" kern="1200" cap="none" spc="0" baseline="0">
                <a:solidFill>
                  <a:srgbClr val="FF0000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Ђ</a:t>
            </a:r>
            <a:endParaRPr lang="en-US" sz="17000" b="1" i="0" u="none" strike="noStrike" kern="1200" cap="none" spc="0" baseline="0" dirty="0">
              <a:solidFill>
                <a:srgbClr val="FF0000"/>
              </a:solidFill>
              <a:effectLst>
                <a:outerShdw dist="38996" dir="5459597"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pic>
        <p:nvPicPr>
          <p:cNvPr id="14" name="Picture 14" descr="C:\Users\Sinisa\AppData\Local\Microsoft\Windows\INetCache\IE\ARR1XH2E\Basic,_wide_anime_eyes.svg[1]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092278" y="2425628"/>
            <a:ext cx="1147718" cy="649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5" descr="C:\Users\Sinisa\AppData\Local\Microsoft\Windows\INetCache\IE\DBQGVZIL\nose-307159_640[1]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539438" y="2961906"/>
            <a:ext cx="268742" cy="341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7" descr="C:\Users\Sinisa\AppData\Local\Microsoft\Windows\INetCache\IE\C40H08Y2\tikigiki-smile-face-001[1]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7331613" y="3254468"/>
            <a:ext cx="684391" cy="489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pic>
      <p:sp>
        <p:nvSpPr>
          <p:cNvPr id="3" name="TextBox 1"/>
          <p:cNvSpPr txBox="1"/>
          <p:nvPr/>
        </p:nvSpPr>
        <p:spPr>
          <a:xfrm>
            <a:off x="683568" y="483516"/>
            <a:ext cx="7992889" cy="1508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          ЗАДАТАК ЗА САМОСТАЛАН РАД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3200" b="1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 САСТАВИ РИЈЕЧИ И ЗАПИШИ ИХ НА ЛИНИЈАМА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2363" y="2332204"/>
            <a:ext cx="978151" cy="163121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96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Ћ</a:t>
            </a:r>
          </a:p>
        </p:txBody>
      </p:sp>
      <p:cxnSp>
        <p:nvCxnSpPr>
          <p:cNvPr id="5" name="Straight Connector 5"/>
          <p:cNvCxnSpPr/>
          <p:nvPr/>
        </p:nvCxnSpPr>
        <p:spPr>
          <a:xfrm>
            <a:off x="1911297" y="2737658"/>
            <a:ext cx="675348" cy="33674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6" name="Straight Connector 7"/>
          <p:cNvCxnSpPr/>
          <p:nvPr/>
        </p:nvCxnSpPr>
        <p:spPr>
          <a:xfrm>
            <a:off x="2070494" y="3257339"/>
            <a:ext cx="489277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7" name="Straight Connector 9"/>
          <p:cNvCxnSpPr/>
          <p:nvPr/>
        </p:nvCxnSpPr>
        <p:spPr>
          <a:xfrm flipV="1">
            <a:off x="1889433" y="3396063"/>
            <a:ext cx="675340" cy="36003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8" name="TextBox 22"/>
          <p:cNvSpPr txBox="1"/>
          <p:nvPr/>
        </p:nvSpPr>
        <p:spPr>
          <a:xfrm>
            <a:off x="1178551" y="2995729"/>
            <a:ext cx="839035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МО</a:t>
            </a:r>
          </a:p>
        </p:txBody>
      </p:sp>
      <p:sp>
        <p:nvSpPr>
          <p:cNvPr id="9" name="TextBox 23"/>
          <p:cNvSpPr txBox="1"/>
          <p:nvPr/>
        </p:nvSpPr>
        <p:spPr>
          <a:xfrm>
            <a:off x="979194" y="3475424"/>
            <a:ext cx="1440161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ЈЕЖИ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1083408" y="2484936"/>
            <a:ext cx="123172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ЧЕКИ</a:t>
            </a:r>
          </a:p>
        </p:txBody>
      </p:sp>
      <p:cxnSp>
        <p:nvCxnSpPr>
          <p:cNvPr id="11" name="Straight Connector 27"/>
          <p:cNvCxnSpPr/>
          <p:nvPr/>
        </p:nvCxnSpPr>
        <p:spPr>
          <a:xfrm>
            <a:off x="1178551" y="4058948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2" name="Straight Connector 29"/>
          <p:cNvCxnSpPr/>
          <p:nvPr/>
        </p:nvCxnSpPr>
        <p:spPr>
          <a:xfrm>
            <a:off x="1178551" y="4376729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3" name="Straight Connector 30"/>
          <p:cNvCxnSpPr/>
          <p:nvPr/>
        </p:nvCxnSpPr>
        <p:spPr>
          <a:xfrm>
            <a:off x="1178551" y="4673672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14" name="Rectangle 28"/>
          <p:cNvSpPr/>
          <p:nvPr/>
        </p:nvSpPr>
        <p:spPr>
          <a:xfrm>
            <a:off x="4788027" y="2362983"/>
            <a:ext cx="954103" cy="15696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96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</a:t>
            </a:r>
          </a:p>
        </p:txBody>
      </p:sp>
      <p:cxnSp>
        <p:nvCxnSpPr>
          <p:cNvPr id="15" name="Straight Connector 6144"/>
          <p:cNvCxnSpPr/>
          <p:nvPr/>
        </p:nvCxnSpPr>
        <p:spPr>
          <a:xfrm flipV="1">
            <a:off x="5697845" y="2715768"/>
            <a:ext cx="702077" cy="35863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6" name="Straight Connector 34"/>
          <p:cNvCxnSpPr/>
          <p:nvPr/>
        </p:nvCxnSpPr>
        <p:spPr>
          <a:xfrm>
            <a:off x="5742130" y="3226807"/>
            <a:ext cx="657792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7" name="Straight Connector 37"/>
          <p:cNvCxnSpPr/>
          <p:nvPr/>
        </p:nvCxnSpPr>
        <p:spPr>
          <a:xfrm>
            <a:off x="5742130" y="3363839"/>
            <a:ext cx="702076" cy="288027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18" name="TextBox 6151"/>
          <p:cNvSpPr txBox="1"/>
          <p:nvPr/>
        </p:nvSpPr>
        <p:spPr>
          <a:xfrm>
            <a:off x="6434568" y="2458080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ОРЂЕ</a:t>
            </a:r>
          </a:p>
        </p:txBody>
      </p:sp>
      <p:sp>
        <p:nvSpPr>
          <p:cNvPr id="19" name="TextBox 6152"/>
          <p:cNvSpPr txBox="1"/>
          <p:nvPr/>
        </p:nvSpPr>
        <p:spPr>
          <a:xfrm>
            <a:off x="6447370" y="2979444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ОН</a:t>
            </a:r>
          </a:p>
        </p:txBody>
      </p:sp>
      <p:sp>
        <p:nvSpPr>
          <p:cNvPr id="20" name="TextBox 6153"/>
          <p:cNvSpPr txBox="1"/>
          <p:nvPr/>
        </p:nvSpPr>
        <p:spPr>
          <a:xfrm>
            <a:off x="6588224" y="3579857"/>
            <a:ext cx="100810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1" name="TextBox 44"/>
          <p:cNvSpPr txBox="1"/>
          <p:nvPr/>
        </p:nvSpPr>
        <p:spPr>
          <a:xfrm>
            <a:off x="6492514" y="3470980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УРЂИНА</a:t>
            </a:r>
          </a:p>
        </p:txBody>
      </p:sp>
      <p:cxnSp>
        <p:nvCxnSpPr>
          <p:cNvPr id="22" name="Straight Connector 45"/>
          <p:cNvCxnSpPr/>
          <p:nvPr/>
        </p:nvCxnSpPr>
        <p:spPr>
          <a:xfrm>
            <a:off x="5022753" y="4058948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23" name="Straight Connector 46"/>
          <p:cNvCxnSpPr/>
          <p:nvPr/>
        </p:nvCxnSpPr>
        <p:spPr>
          <a:xfrm>
            <a:off x="5022753" y="4371947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24" name="Straight Connector 47"/>
          <p:cNvCxnSpPr/>
          <p:nvPr/>
        </p:nvCxnSpPr>
        <p:spPr>
          <a:xfrm>
            <a:off x="5030791" y="4659983"/>
            <a:ext cx="2140829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95</Words>
  <Application>Microsoft Office PowerPoint</Application>
  <PresentationFormat>On-screen Show (16:9)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Dell</cp:lastModifiedBy>
  <cp:revision>69</cp:revision>
  <dcterms:created xsi:type="dcterms:W3CDTF">2011-05-07T15:33:03Z</dcterms:created>
  <dcterms:modified xsi:type="dcterms:W3CDTF">2020-04-11T10:09:29Z</dcterms:modified>
</cp:coreProperties>
</file>