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5" r:id="rId5"/>
    <p:sldId id="261" r:id="rId6"/>
    <p:sldId id="262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CS" smtClean="0"/>
              <a:t>Kliknite i uredite naslov mastera</a:t>
            </a:r>
            <a:endParaRPr lang="sr-Cyrl-BA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CS" smtClean="0"/>
              <a:t>Kliknite i uredite stil podnaslova mastera</a:t>
            </a:r>
            <a:endParaRPr lang="sr-Cyrl-BA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0877-4659-44FB-9012-5EBD0B389895}" type="datetimeFigureOut">
              <a:rPr lang="sr-Cyrl-BA" smtClean="0"/>
              <a:pPr/>
              <a:t>3.5.2020</a:t>
            </a:fld>
            <a:endParaRPr lang="sr-Cyrl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E5B-84F3-454C-B8A4-C4E2ED10525A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="" xmlns:p14="http://schemas.microsoft.com/office/powerpoint/2010/main" val="948007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Cyrl-BA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BA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0877-4659-44FB-9012-5EBD0B389895}" type="datetimeFigureOut">
              <a:rPr lang="sr-Cyrl-BA" smtClean="0"/>
              <a:pPr/>
              <a:t>3.5.2020</a:t>
            </a:fld>
            <a:endParaRPr lang="sr-Cyrl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E5B-84F3-454C-B8A4-C4E2ED10525A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="" xmlns:p14="http://schemas.microsoft.com/office/powerpoint/2010/main" val="107296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sr-Cyrl-BA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BA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0877-4659-44FB-9012-5EBD0B389895}" type="datetimeFigureOut">
              <a:rPr lang="sr-Cyrl-BA" smtClean="0"/>
              <a:pPr/>
              <a:t>3.5.2020</a:t>
            </a:fld>
            <a:endParaRPr lang="sr-Cyrl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E5B-84F3-454C-B8A4-C4E2ED10525A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="" xmlns:p14="http://schemas.microsoft.com/office/powerpoint/2010/main" val="200558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Cyrl-BA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BA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0877-4659-44FB-9012-5EBD0B389895}" type="datetimeFigureOut">
              <a:rPr lang="sr-Cyrl-BA" smtClean="0"/>
              <a:pPr/>
              <a:t>3.5.2020</a:t>
            </a:fld>
            <a:endParaRPr lang="sr-Cyrl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E5B-84F3-454C-B8A4-C4E2ED10525A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="" xmlns:p14="http://schemas.microsoft.com/office/powerpoint/2010/main" val="72237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CS" smtClean="0"/>
              <a:t>Kliknite i uredite naslov mastera</a:t>
            </a:r>
            <a:endParaRPr lang="sr-Cyrl-BA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0877-4659-44FB-9012-5EBD0B389895}" type="datetimeFigureOut">
              <a:rPr lang="sr-Cyrl-BA" smtClean="0"/>
              <a:pPr/>
              <a:t>3.5.2020</a:t>
            </a:fld>
            <a:endParaRPr lang="sr-Cyrl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E5B-84F3-454C-B8A4-C4E2ED10525A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="" xmlns:p14="http://schemas.microsoft.com/office/powerpoint/2010/main" val="286949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Cyrl-BA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BA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BA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0877-4659-44FB-9012-5EBD0B389895}" type="datetimeFigureOut">
              <a:rPr lang="sr-Cyrl-BA" smtClean="0"/>
              <a:pPr/>
              <a:t>3.5.2020</a:t>
            </a:fld>
            <a:endParaRPr lang="sr-Cyrl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E5B-84F3-454C-B8A4-C4E2ED10525A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="" xmlns:p14="http://schemas.microsoft.com/office/powerpoint/2010/main" val="262536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sr-Cyrl-BA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BA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BA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0877-4659-44FB-9012-5EBD0B389895}" type="datetimeFigureOut">
              <a:rPr lang="sr-Cyrl-BA" smtClean="0"/>
              <a:pPr/>
              <a:t>3.5.2020</a:t>
            </a:fld>
            <a:endParaRPr lang="sr-Cyrl-BA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E5B-84F3-454C-B8A4-C4E2ED10525A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="" xmlns:p14="http://schemas.microsoft.com/office/powerpoint/2010/main" val="133820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Cyrl-BA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0877-4659-44FB-9012-5EBD0B389895}" type="datetimeFigureOut">
              <a:rPr lang="sr-Cyrl-BA" smtClean="0"/>
              <a:pPr/>
              <a:t>3.5.2020</a:t>
            </a:fld>
            <a:endParaRPr lang="sr-Cyrl-BA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E5B-84F3-454C-B8A4-C4E2ED10525A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="" xmlns:p14="http://schemas.microsoft.com/office/powerpoint/2010/main" val="376991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0877-4659-44FB-9012-5EBD0B389895}" type="datetimeFigureOut">
              <a:rPr lang="sr-Cyrl-BA" smtClean="0"/>
              <a:pPr/>
              <a:t>3.5.2020</a:t>
            </a:fld>
            <a:endParaRPr lang="sr-Cyrl-BA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E5B-84F3-454C-B8A4-C4E2ED10525A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="" xmlns:p14="http://schemas.microsoft.com/office/powerpoint/2010/main" val="43802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CS" smtClean="0"/>
              <a:t>Kliknite i uredite naslov mastera</a:t>
            </a:r>
            <a:endParaRPr lang="sr-Cyrl-BA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BA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0877-4659-44FB-9012-5EBD0B389895}" type="datetimeFigureOut">
              <a:rPr lang="sr-Cyrl-BA" smtClean="0"/>
              <a:pPr/>
              <a:t>3.5.2020</a:t>
            </a:fld>
            <a:endParaRPr lang="sr-Cyrl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E5B-84F3-454C-B8A4-C4E2ED10525A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="" xmlns:p14="http://schemas.microsoft.com/office/powerpoint/2010/main" val="319347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CS" smtClean="0"/>
              <a:t>Kliknite i uredite naslov mastera</a:t>
            </a:r>
            <a:endParaRPr lang="sr-Cyrl-BA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BA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0877-4659-44FB-9012-5EBD0B389895}" type="datetimeFigureOut">
              <a:rPr lang="sr-Cyrl-BA" smtClean="0"/>
              <a:pPr/>
              <a:t>3.5.2020</a:t>
            </a:fld>
            <a:endParaRPr lang="sr-Cyrl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E5B-84F3-454C-B8A4-C4E2ED10525A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="" xmlns:p14="http://schemas.microsoft.com/office/powerpoint/2010/main" val="247134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sr-Cyrl-BA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BA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50877-4659-44FB-9012-5EBD0B389895}" type="datetimeFigureOut">
              <a:rPr lang="sr-Cyrl-BA" smtClean="0"/>
              <a:pPr/>
              <a:t>3.5.2020</a:t>
            </a:fld>
            <a:endParaRPr lang="sr-Cyrl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7E5B-84F3-454C-B8A4-C4E2ED10525A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="" xmlns:p14="http://schemas.microsoft.com/office/powerpoint/2010/main" val="161132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11114" y="-2811114"/>
            <a:ext cx="6865990" cy="12488215"/>
          </a:xfrm>
          <a:prstGeom prst="rect">
            <a:avLst/>
          </a:prstGeom>
        </p:spPr>
      </p:pic>
      <p:sp>
        <p:nvSpPr>
          <p:cNvPr id="2" name="Okvir za tekst 1"/>
          <p:cNvSpPr txBox="1"/>
          <p:nvPr/>
        </p:nvSpPr>
        <p:spPr>
          <a:xfrm>
            <a:off x="4446806" y="438560"/>
            <a:ext cx="5883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СРПСКИ ЈЕЗИК  -  3. РАЗРЕД</a:t>
            </a:r>
            <a:endParaRPr lang="sr-Cyrl-BA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kvir za tekst 2"/>
          <p:cNvSpPr txBox="1"/>
          <p:nvPr/>
        </p:nvSpPr>
        <p:spPr>
          <a:xfrm>
            <a:off x="3432139" y="4371162"/>
            <a:ext cx="503150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КУЛТУРА ИЗРАЖАВАЊА</a:t>
            </a:r>
          </a:p>
          <a:p>
            <a:endParaRPr lang="sr-Cyrl-BA" dirty="0">
              <a:solidFill>
                <a:srgbClr val="FFFFFF"/>
              </a:solidFill>
            </a:endParaRPr>
          </a:p>
        </p:txBody>
      </p:sp>
      <p:sp>
        <p:nvSpPr>
          <p:cNvPr id="4" name="Okvir za tekst 3"/>
          <p:cNvSpPr txBox="1"/>
          <p:nvPr/>
        </p:nvSpPr>
        <p:spPr>
          <a:xfrm>
            <a:off x="779879" y="3048273"/>
            <a:ext cx="10928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ПРИЧАЊЕ ЗАМИШЉЕНОГ ДОГАЂАЈА</a:t>
            </a:r>
            <a:endParaRPr lang="sr-Cyrl-BA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77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5066" t="29973" r="37866" b="21582"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kvir za tekst 2"/>
          <p:cNvSpPr txBox="1"/>
          <p:nvPr/>
        </p:nvSpPr>
        <p:spPr>
          <a:xfrm>
            <a:off x="568434" y="1772974"/>
            <a:ext cx="1077262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s-Cyrl-BA" sz="28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s-Cyrl-BA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s-Cyrl-BA" sz="2800" b="1" u="sng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УВОДНИ ДИО</a:t>
            </a:r>
            <a:r>
              <a:rPr lang="bs-Cyrl-BA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уводимо ликове, мјесто и вријеме радње.</a:t>
            </a:r>
            <a:endParaRPr lang="bs-Cyrl-BA" sz="2800" b="1" u="sng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s-Cyrl-BA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s-Cyrl-BA" sz="2800" b="1" u="sng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ГЛАВНИ ДИО</a:t>
            </a:r>
            <a:r>
              <a:rPr lang="bs-Cyrl-BA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је најузбудљивији дио приче у којем описујемо</a:t>
            </a:r>
          </a:p>
          <a:p>
            <a:r>
              <a:rPr lang="bs-Cyrl-BA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доживљаје</a:t>
            </a:r>
            <a:r>
              <a:rPr lang="en-US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bs-Cyrl-BA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 радње.</a:t>
            </a:r>
            <a:endParaRPr lang="bs-Cyrl-BA" sz="2800" b="1" u="sng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s-Cyrl-BA" sz="28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s-Cyrl-BA" sz="2800" b="1" u="sng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ЗАВРШНИ ДИО</a:t>
            </a:r>
            <a:r>
              <a:rPr lang="bs-Cyrl-BA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дио који нас води према крају причања</a:t>
            </a:r>
          </a:p>
          <a:p>
            <a:r>
              <a:rPr lang="bs-Cyrl-BA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наше приче</a:t>
            </a:r>
            <a:r>
              <a:rPr lang="en-US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s-Cyrl-BA" sz="2800" b="1" u="sng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s-Cyrl-BA" dirty="0" smtClean="0">
              <a:solidFill>
                <a:srgbClr val="FFFFFF"/>
              </a:solidFill>
            </a:endParaRPr>
          </a:p>
          <a:p>
            <a:endParaRPr lang="sr-Cyrl-BA" dirty="0">
              <a:solidFill>
                <a:srgbClr val="FFFFFF"/>
              </a:solidFill>
            </a:endParaRPr>
          </a:p>
        </p:txBody>
      </p:sp>
      <p:sp>
        <p:nvSpPr>
          <p:cNvPr id="7" name="Okvir za tekst 4"/>
          <p:cNvSpPr txBox="1"/>
          <p:nvPr/>
        </p:nvSpPr>
        <p:spPr>
          <a:xfrm>
            <a:off x="3111309" y="767145"/>
            <a:ext cx="5867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s-Cyrl-BA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СВАКА ПРИЧА САДРЖИ: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5066" t="29973" r="37866" b="21582"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7" t="1630" r="2203" b="7630"/>
          <a:stretch>
            <a:fillRect/>
          </a:stretch>
        </p:blipFill>
        <p:spPr>
          <a:xfrm>
            <a:off x="401782" y="1316183"/>
            <a:ext cx="11152909" cy="529243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Okvir za tekst 2"/>
          <p:cNvSpPr txBox="1"/>
          <p:nvPr/>
        </p:nvSpPr>
        <p:spPr>
          <a:xfrm>
            <a:off x="2741509" y="581854"/>
            <a:ext cx="7059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ПРИЧАЊЕ ЗАМИШЉЕНОГ ДОГАЂАЈА</a:t>
            </a:r>
            <a:endParaRPr lang="sr-Cyrl-B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5066" t="29973" r="37866" b="2158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kvir za tekst 2"/>
          <p:cNvSpPr txBox="1"/>
          <p:nvPr/>
        </p:nvSpPr>
        <p:spPr>
          <a:xfrm>
            <a:off x="639060" y="797405"/>
            <a:ext cx="9697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Изврши сљедеће припреме за причање приче:</a:t>
            </a:r>
          </a:p>
        </p:txBody>
      </p:sp>
      <p:sp>
        <p:nvSpPr>
          <p:cNvPr id="6" name="Okvir za tekst 3"/>
          <p:cNvSpPr txBox="1"/>
          <p:nvPr/>
        </p:nvSpPr>
        <p:spPr>
          <a:xfrm>
            <a:off x="639060" y="1604790"/>
            <a:ext cx="10821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s-Cyrl-BA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пажљиво посматрај сваку слику;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s-Cyrl-BA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уочи </a:t>
            </a:r>
            <a:r>
              <a:rPr lang="bs-Cyrl-BA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ликове и </a:t>
            </a:r>
            <a:r>
              <a:rPr lang="bs-Cyrl-BA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мјесто </a:t>
            </a:r>
            <a:r>
              <a:rPr lang="bs-Cyrl-BA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радње</a:t>
            </a:r>
            <a:r>
              <a:rPr lang="bs-Cyrl-BA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s-Cyrl-BA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уочавај на слици значајне појединости и ситуације;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s-Cyrl-BA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прати редослијед догађаја;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s-Cyrl-BA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прати како прича тече од почетка до краја;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s-Cyrl-BA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уочи ситуације које повезују причу у цјелину;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s-Cyrl-BA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току причања користи лијепе ријечи и изразе;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s-Cyrl-BA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току причања буди маштовит, да би догађај био што нестварнији</a:t>
            </a:r>
            <a:r>
              <a:rPr lang="bs-Cyrl-BA" sz="2000" dirty="0" smtClean="0">
                <a:solidFill>
                  <a:srgbClr val="FFFFFF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r-Cyrl-BA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t="-7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1" t="6732" r="5731"/>
          <a:stretch/>
        </p:blipFill>
        <p:spPr>
          <a:xfrm>
            <a:off x="3283527" y="0"/>
            <a:ext cx="8908472" cy="6858000"/>
          </a:xfrm>
          <a:prstGeom prst="rect">
            <a:avLst/>
          </a:prstGeom>
        </p:spPr>
      </p:pic>
      <p:cxnSp>
        <p:nvCxnSpPr>
          <p:cNvPr id="5" name="Prava linija spajanja sa strelicom 4"/>
          <p:cNvCxnSpPr/>
          <p:nvPr/>
        </p:nvCxnSpPr>
        <p:spPr>
          <a:xfrm>
            <a:off x="887667" y="923165"/>
            <a:ext cx="2408348" cy="314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Prava linija spajanja sa strelicom 6"/>
          <p:cNvCxnSpPr/>
          <p:nvPr/>
        </p:nvCxnSpPr>
        <p:spPr>
          <a:xfrm>
            <a:off x="859959" y="2474108"/>
            <a:ext cx="2408348" cy="87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Prava linija spajanja sa strelicom 7"/>
          <p:cNvCxnSpPr/>
          <p:nvPr/>
        </p:nvCxnSpPr>
        <p:spPr>
          <a:xfrm>
            <a:off x="1026213" y="5610896"/>
            <a:ext cx="2219314" cy="46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Okvir za tekst 13"/>
          <p:cNvSpPr txBox="1"/>
          <p:nvPr/>
        </p:nvSpPr>
        <p:spPr>
          <a:xfrm>
            <a:off x="1150904" y="336809"/>
            <a:ext cx="2030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b="1" dirty="0" smtClean="0">
                <a:solidFill>
                  <a:schemeClr val="bg1"/>
                </a:solidFill>
              </a:rPr>
              <a:t>Уводни дио</a:t>
            </a:r>
            <a:endParaRPr lang="sr-Cyrl-BA" sz="2400" b="1" dirty="0">
              <a:solidFill>
                <a:schemeClr val="bg1"/>
              </a:solidFill>
            </a:endParaRPr>
          </a:p>
        </p:txBody>
      </p:sp>
      <p:sp>
        <p:nvSpPr>
          <p:cNvPr id="15" name="Okvir za tekst 14"/>
          <p:cNvSpPr txBox="1"/>
          <p:nvPr/>
        </p:nvSpPr>
        <p:spPr>
          <a:xfrm>
            <a:off x="804540" y="1929317"/>
            <a:ext cx="2030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b="1" dirty="0" smtClean="0">
                <a:solidFill>
                  <a:schemeClr val="bg1"/>
                </a:solidFill>
              </a:rPr>
              <a:t>Главни дио</a:t>
            </a:r>
            <a:endParaRPr lang="sr-Cyrl-BA" sz="2400" b="1" dirty="0">
              <a:solidFill>
                <a:schemeClr val="bg1"/>
              </a:solidFill>
            </a:endParaRPr>
          </a:p>
        </p:txBody>
      </p:sp>
      <p:sp>
        <p:nvSpPr>
          <p:cNvPr id="16" name="Okvir za tekst 15"/>
          <p:cNvSpPr txBox="1"/>
          <p:nvPr/>
        </p:nvSpPr>
        <p:spPr>
          <a:xfrm>
            <a:off x="1053919" y="5107668"/>
            <a:ext cx="2030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b="1" dirty="0" smtClean="0">
                <a:solidFill>
                  <a:schemeClr val="bg1"/>
                </a:solidFill>
              </a:rPr>
              <a:t>Завршни дио</a:t>
            </a:r>
            <a:endParaRPr lang="sr-Cyrl-B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61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006" y="-2663006"/>
            <a:ext cx="6865988" cy="12192000"/>
          </a:xfrm>
          <a:prstGeom prst="rect">
            <a:avLst/>
          </a:prstGeom>
        </p:spPr>
      </p:pic>
      <p:sp>
        <p:nvSpPr>
          <p:cNvPr id="3" name="Okvir za tekst 2"/>
          <p:cNvSpPr txBox="1"/>
          <p:nvPr/>
        </p:nvSpPr>
        <p:spPr>
          <a:xfrm>
            <a:off x="3913373" y="1525969"/>
            <a:ext cx="5740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Задаци за самосталан рад </a:t>
            </a:r>
            <a:r>
              <a:rPr lang="bs-Cyrl-BA" b="1" dirty="0" smtClean="0">
                <a:solidFill>
                  <a:srgbClr val="FFFFFF"/>
                </a:solidFill>
              </a:rPr>
              <a:t>:</a:t>
            </a:r>
            <a:endParaRPr lang="sr-Cyrl-BA" b="1" dirty="0">
              <a:solidFill>
                <a:srgbClr val="FFFFFF"/>
              </a:solidFill>
            </a:endParaRPr>
          </a:p>
        </p:txBody>
      </p:sp>
      <p:sp>
        <p:nvSpPr>
          <p:cNvPr id="4" name="Okvir za tekst 3"/>
          <p:cNvSpPr txBox="1"/>
          <p:nvPr/>
        </p:nvSpPr>
        <p:spPr>
          <a:xfrm>
            <a:off x="865685" y="3072594"/>
            <a:ext cx="7892225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Напишите причу у којој су догађаји</a:t>
            </a:r>
          </a:p>
          <a:p>
            <a:r>
              <a:rPr lang="bs-Cyrl-BA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нестварни и то по низу слика који се </a:t>
            </a:r>
          </a:p>
          <a:p>
            <a:r>
              <a:rPr lang="bs-Cyrl-BA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налази у вашем уџбенику</a:t>
            </a:r>
          </a:p>
          <a:p>
            <a:r>
              <a:rPr lang="bs-Cyrl-BA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„Од ријечи до реченице“,  63. страна.</a:t>
            </a:r>
          </a:p>
          <a:p>
            <a:endParaRPr lang="sr-Cyrl-BA" b="1" dirty="0">
              <a:solidFill>
                <a:srgbClr val="FFFFFF"/>
              </a:solidFill>
            </a:endParaRPr>
          </a:p>
        </p:txBody>
      </p:sp>
      <p:pic>
        <p:nvPicPr>
          <p:cNvPr id="6" name="Picture 5" descr="zma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829675" y="3957637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57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176</Words>
  <Application>Microsoft Office PowerPoint</Application>
  <PresentationFormat>Custom</PresentationFormat>
  <Paragraphs>31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tema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ucenik</dc:creator>
  <cp:lastModifiedBy>PC</cp:lastModifiedBy>
  <cp:revision>19</cp:revision>
  <dcterms:created xsi:type="dcterms:W3CDTF">2020-04-28T10:56:15Z</dcterms:created>
  <dcterms:modified xsi:type="dcterms:W3CDTF">2020-05-03T19:25:42Z</dcterms:modified>
</cp:coreProperties>
</file>